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30" r:id="rId1"/>
  </p:sldMasterIdLst>
  <p:notesMasterIdLst>
    <p:notesMasterId r:id="rId32"/>
  </p:notesMasterIdLst>
  <p:handoutMasterIdLst>
    <p:handoutMasterId r:id="rId33"/>
  </p:handoutMasterIdLst>
  <p:sldIdLst>
    <p:sldId id="470" r:id="rId2"/>
    <p:sldId id="463" r:id="rId3"/>
    <p:sldId id="529" r:id="rId4"/>
    <p:sldId id="530" r:id="rId5"/>
    <p:sldId id="531" r:id="rId6"/>
    <p:sldId id="556" r:id="rId7"/>
    <p:sldId id="557" r:id="rId8"/>
    <p:sldId id="558" r:id="rId9"/>
    <p:sldId id="559" r:id="rId10"/>
    <p:sldId id="565" r:id="rId11"/>
    <p:sldId id="532" r:id="rId12"/>
    <p:sldId id="452" r:id="rId13"/>
    <p:sldId id="453" r:id="rId14"/>
    <p:sldId id="454" r:id="rId15"/>
    <p:sldId id="455" r:id="rId16"/>
    <p:sldId id="456" r:id="rId17"/>
    <p:sldId id="457" r:id="rId18"/>
    <p:sldId id="458" r:id="rId19"/>
    <p:sldId id="461" r:id="rId20"/>
    <p:sldId id="462" r:id="rId21"/>
    <p:sldId id="460" r:id="rId22"/>
    <p:sldId id="469" r:id="rId23"/>
    <p:sldId id="489" r:id="rId24"/>
    <p:sldId id="560" r:id="rId25"/>
    <p:sldId id="562" r:id="rId26"/>
    <p:sldId id="494" r:id="rId27"/>
    <p:sldId id="563" r:id="rId28"/>
    <p:sldId id="564" r:id="rId29"/>
    <p:sldId id="499" r:id="rId30"/>
    <p:sldId id="492" r:id="rId31"/>
  </p:sldIdLst>
  <p:sldSz cx="12192000" cy="6858000"/>
  <p:notesSz cx="6858000" cy="9144000"/>
  <p:embeddedFontLs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Wingdings 3" panose="05040102010807070707" pitchFamily="18" charset="2"/>
      <p:regular r:id="rId38"/>
    </p:embeddedFont>
    <p:embeddedFont>
      <p:font typeface="Roboto Condensed" panose="02000000000000000000" pitchFamily="2" charset="0"/>
      <p:regular r:id="rId39"/>
      <p:bold r:id="rId40"/>
      <p:italic r:id="rId41"/>
      <p:boldItalic r:id="rId42"/>
    </p:embeddedFont>
    <p:embeddedFont>
      <p:font typeface="PragmataPro" panose="02000509030000020004" pitchFamily="49" charset="0"/>
      <p:regular r:id="rId43"/>
      <p:bold r:id="rId44"/>
      <p:italic r:id="rId45"/>
    </p:embeddedFont>
    <p:embeddedFont>
      <p:font typeface="Iosevka" panose="02000509000000000000" pitchFamily="49" charset="0"/>
      <p:regular r:id="rId46"/>
      <p:bold r:id="rId47"/>
      <p:italic r:id="rId48"/>
      <p:boldItalic r:id="rId49"/>
    </p:embeddedFont>
    <p:embeddedFont>
      <p:font typeface="Consolas" panose="020B0609020204030204" pitchFamily="49" charset="0"/>
      <p:regular r:id="rId50"/>
      <p:bold r:id="rId51"/>
      <p:italic r:id="rId52"/>
      <p:boldItalic r:id="rId53"/>
    </p:embeddedFont>
    <p:embeddedFont>
      <p:font typeface="Segoe UI" panose="020B0502040204020203" pitchFamily="34" charset="0"/>
      <p:regular r:id="rId54"/>
      <p:bold r:id="rId55"/>
      <p:italic r:id="rId56"/>
      <p:bold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1B4FD77B-B3A4-4C42-9D74-C66D7B360DD9}">
          <p14:sldIdLst>
            <p14:sldId id="470"/>
            <p14:sldId id="463"/>
            <p14:sldId id="529"/>
            <p14:sldId id="530"/>
            <p14:sldId id="531"/>
            <p14:sldId id="556"/>
            <p14:sldId id="557"/>
            <p14:sldId id="558"/>
            <p14:sldId id="559"/>
            <p14:sldId id="565"/>
            <p14:sldId id="532"/>
          </p14:sldIdLst>
        </p14:section>
        <p14:section name="Spatial Data Structures" id="{EDD3DC1F-7CEE-4C68-8D1E-3E9F14081D01}">
          <p14:sldIdLst>
            <p14:sldId id="452"/>
            <p14:sldId id="453"/>
            <p14:sldId id="454"/>
            <p14:sldId id="455"/>
            <p14:sldId id="456"/>
            <p14:sldId id="457"/>
            <p14:sldId id="458"/>
            <p14:sldId id="461"/>
            <p14:sldId id="462"/>
            <p14:sldId id="460"/>
            <p14:sldId id="469"/>
            <p14:sldId id="489"/>
          </p14:sldIdLst>
        </p14:section>
        <p14:section name="Bending Resistance" id="{1012ABD0-19C7-43B4-8C21-71A969A9F418}">
          <p14:sldIdLst>
            <p14:sldId id="560"/>
            <p14:sldId id="562"/>
          </p14:sldIdLst>
        </p14:section>
        <p14:section name="External Libraries" id="{C6CC6CB5-F5AC-4EA7-94F6-87659A833DA2}">
          <p14:sldIdLst>
            <p14:sldId id="494"/>
            <p14:sldId id="563"/>
            <p14:sldId id="564"/>
            <p14:sldId id="499"/>
            <p14:sldId id="4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ng Nguyen" initials="LN" lastIdx="3" clrIdx="0">
    <p:extLst>
      <p:ext uri="{19B8F6BF-5375-455C-9EA6-DF929625EA0E}">
        <p15:presenceInfo xmlns:p15="http://schemas.microsoft.com/office/powerpoint/2012/main" userId="e77020e0ba2398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CA7D"/>
    <a:srgbClr val="4F9CED"/>
    <a:srgbClr val="FFFFFF"/>
    <a:srgbClr val="FFAA55"/>
    <a:srgbClr val="F4A16F"/>
    <a:srgbClr val="FFFF00"/>
    <a:srgbClr val="F38F8D"/>
    <a:srgbClr val="66FF99"/>
    <a:srgbClr val="FF9933"/>
    <a:srgbClr val="FF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5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277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font" Target="fonts/font25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font" Target="fonts/font26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font" Target="fonts/font27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ng Nguyen" userId="e77020e0ba23985a" providerId="LiveId" clId="{9481718F-C215-4FB7-A88B-138CF844A92D}"/>
    <pc:docChg chg="undo custSel addSld delSld modSld sldOrd delSection modSection">
      <pc:chgData name="Long Nguyen" userId="e77020e0ba23985a" providerId="LiveId" clId="{9481718F-C215-4FB7-A88B-138CF844A92D}" dt="2018-04-27T21:20:27.850" v="1275" actId="1076"/>
      <pc:docMkLst>
        <pc:docMk/>
      </pc:docMkLst>
      <pc:sldChg chg="del">
        <pc:chgData name="Long Nguyen" userId="e77020e0ba23985a" providerId="LiveId" clId="{9481718F-C215-4FB7-A88B-138CF844A92D}" dt="2018-04-27T19:45:33.557" v="823" actId="2696"/>
        <pc:sldMkLst>
          <pc:docMk/>
          <pc:sldMk cId="3171937317" sldId="445"/>
        </pc:sldMkLst>
      </pc:sldChg>
      <pc:sldChg chg="del">
        <pc:chgData name="Long Nguyen" userId="e77020e0ba23985a" providerId="LiveId" clId="{9481718F-C215-4FB7-A88B-138CF844A92D}" dt="2018-04-27T19:45:33.589" v="824" actId="2696"/>
        <pc:sldMkLst>
          <pc:docMk/>
          <pc:sldMk cId="2499655695" sldId="446"/>
        </pc:sldMkLst>
      </pc:sldChg>
      <pc:sldChg chg="del">
        <pc:chgData name="Long Nguyen" userId="e77020e0ba23985a" providerId="LiveId" clId="{9481718F-C215-4FB7-A88B-138CF844A92D}" dt="2018-04-27T19:45:33.607" v="825" actId="2696"/>
        <pc:sldMkLst>
          <pc:docMk/>
          <pc:sldMk cId="1365044406" sldId="447"/>
        </pc:sldMkLst>
      </pc:sldChg>
      <pc:sldChg chg="del">
        <pc:chgData name="Long Nguyen" userId="e77020e0ba23985a" providerId="LiveId" clId="{9481718F-C215-4FB7-A88B-138CF844A92D}" dt="2018-04-27T19:45:33.617" v="826" actId="2696"/>
        <pc:sldMkLst>
          <pc:docMk/>
          <pc:sldMk cId="569085807" sldId="448"/>
        </pc:sldMkLst>
      </pc:sldChg>
      <pc:sldChg chg="del">
        <pc:chgData name="Long Nguyen" userId="e77020e0ba23985a" providerId="LiveId" clId="{9481718F-C215-4FB7-A88B-138CF844A92D}" dt="2018-04-27T19:45:33.643" v="827" actId="2696"/>
        <pc:sldMkLst>
          <pc:docMk/>
          <pc:sldMk cId="1264751548" sldId="450"/>
        </pc:sldMkLst>
      </pc:sldChg>
      <pc:sldChg chg="del">
        <pc:chgData name="Long Nguyen" userId="e77020e0ba23985a" providerId="LiveId" clId="{9481718F-C215-4FB7-A88B-138CF844A92D}" dt="2018-04-27T19:45:33.661" v="828" actId="2696"/>
        <pc:sldMkLst>
          <pc:docMk/>
          <pc:sldMk cId="466637123" sldId="451"/>
        </pc:sldMkLst>
      </pc:sldChg>
      <pc:sldChg chg="modSp">
        <pc:chgData name="Long Nguyen" userId="e77020e0ba23985a" providerId="LiveId" clId="{9481718F-C215-4FB7-A88B-138CF844A92D}" dt="2018-04-27T18:41:10.324" v="112" actId="1076"/>
        <pc:sldMkLst>
          <pc:docMk/>
          <pc:sldMk cId="546868225" sldId="463"/>
        </pc:sldMkLst>
        <pc:spChg chg="mod">
          <ac:chgData name="Long Nguyen" userId="e77020e0ba23985a" providerId="LiveId" clId="{9481718F-C215-4FB7-A88B-138CF844A92D}" dt="2018-04-27T18:33:37.672" v="2" actId="20577"/>
          <ac:spMkLst>
            <pc:docMk/>
            <pc:sldMk cId="546868225" sldId="463"/>
            <ac:spMk id="5" creationId="{00000000-0000-0000-0000-000000000000}"/>
          </ac:spMkLst>
        </pc:spChg>
        <pc:spChg chg="mod">
          <ac:chgData name="Long Nguyen" userId="e77020e0ba23985a" providerId="LiveId" clId="{9481718F-C215-4FB7-A88B-138CF844A92D}" dt="2018-04-27T18:41:10.324" v="112" actId="1076"/>
          <ac:spMkLst>
            <pc:docMk/>
            <pc:sldMk cId="546868225" sldId="463"/>
            <ac:spMk id="6" creationId="{00000000-0000-0000-0000-000000000000}"/>
          </ac:spMkLst>
        </pc:spChg>
      </pc:sldChg>
      <pc:sldChg chg="del">
        <pc:chgData name="Long Nguyen" userId="e77020e0ba23985a" providerId="LiveId" clId="{9481718F-C215-4FB7-A88B-138CF844A92D}" dt="2018-04-27T18:34:44.551" v="7" actId="2696"/>
        <pc:sldMkLst>
          <pc:docMk/>
          <pc:sldMk cId="2705385083" sldId="465"/>
        </pc:sldMkLst>
      </pc:sldChg>
      <pc:sldChg chg="del">
        <pc:chgData name="Long Nguyen" userId="e77020e0ba23985a" providerId="LiveId" clId="{9481718F-C215-4FB7-A88B-138CF844A92D}" dt="2018-04-27T18:34:44.564" v="9" actId="2696"/>
        <pc:sldMkLst>
          <pc:docMk/>
          <pc:sldMk cId="4160945803" sldId="466"/>
        </pc:sldMkLst>
      </pc:sldChg>
      <pc:sldChg chg="del">
        <pc:chgData name="Long Nguyen" userId="e77020e0ba23985a" providerId="LiveId" clId="{9481718F-C215-4FB7-A88B-138CF844A92D}" dt="2018-04-27T18:34:44.572" v="10" actId="2696"/>
        <pc:sldMkLst>
          <pc:docMk/>
          <pc:sldMk cId="528298831" sldId="467"/>
        </pc:sldMkLst>
      </pc:sldChg>
      <pc:sldChg chg="del">
        <pc:chgData name="Long Nguyen" userId="e77020e0ba23985a" providerId="LiveId" clId="{9481718F-C215-4FB7-A88B-138CF844A92D}" dt="2018-04-27T18:34:44.581" v="11" actId="2696"/>
        <pc:sldMkLst>
          <pc:docMk/>
          <pc:sldMk cId="1704519334" sldId="468"/>
        </pc:sldMkLst>
      </pc:sldChg>
      <pc:sldChg chg="del">
        <pc:chgData name="Long Nguyen" userId="e77020e0ba23985a" providerId="LiveId" clId="{9481718F-C215-4FB7-A88B-138CF844A92D}" dt="2018-04-27T18:34:44.587" v="12" actId="2696"/>
        <pc:sldMkLst>
          <pc:docMk/>
          <pc:sldMk cId="765866116" sldId="472"/>
        </pc:sldMkLst>
      </pc:sldChg>
      <pc:sldChg chg="del">
        <pc:chgData name="Long Nguyen" userId="e77020e0ba23985a" providerId="LiveId" clId="{9481718F-C215-4FB7-A88B-138CF844A92D}" dt="2018-04-27T18:34:44.558" v="8" actId="2696"/>
        <pc:sldMkLst>
          <pc:docMk/>
          <pc:sldMk cId="7936710" sldId="473"/>
        </pc:sldMkLst>
      </pc:sldChg>
      <pc:sldChg chg="del">
        <pc:chgData name="Long Nguyen" userId="e77020e0ba23985a" providerId="LiveId" clId="{9481718F-C215-4FB7-A88B-138CF844A92D}" dt="2018-04-27T18:34:44.594" v="13" actId="2696"/>
        <pc:sldMkLst>
          <pc:docMk/>
          <pc:sldMk cId="2475046333" sldId="474"/>
        </pc:sldMkLst>
      </pc:sldChg>
      <pc:sldChg chg="del">
        <pc:chgData name="Long Nguyen" userId="e77020e0ba23985a" providerId="LiveId" clId="{9481718F-C215-4FB7-A88B-138CF844A92D}" dt="2018-04-27T18:34:44.600" v="14" actId="2696"/>
        <pc:sldMkLst>
          <pc:docMk/>
          <pc:sldMk cId="239802183" sldId="475"/>
        </pc:sldMkLst>
      </pc:sldChg>
      <pc:sldChg chg="del">
        <pc:chgData name="Long Nguyen" userId="e77020e0ba23985a" providerId="LiveId" clId="{9481718F-C215-4FB7-A88B-138CF844A92D}" dt="2018-04-27T18:34:44.608" v="15" actId="2696"/>
        <pc:sldMkLst>
          <pc:docMk/>
          <pc:sldMk cId="2381687629" sldId="476"/>
        </pc:sldMkLst>
      </pc:sldChg>
      <pc:sldChg chg="del">
        <pc:chgData name="Long Nguyen" userId="e77020e0ba23985a" providerId="LiveId" clId="{9481718F-C215-4FB7-A88B-138CF844A92D}" dt="2018-04-27T18:34:44.615" v="16" actId="2696"/>
        <pc:sldMkLst>
          <pc:docMk/>
          <pc:sldMk cId="4212969048" sldId="477"/>
        </pc:sldMkLst>
      </pc:sldChg>
      <pc:sldChg chg="del">
        <pc:chgData name="Long Nguyen" userId="e77020e0ba23985a" providerId="LiveId" clId="{9481718F-C215-4FB7-A88B-138CF844A92D}" dt="2018-04-27T18:34:44.627" v="18" actId="2696"/>
        <pc:sldMkLst>
          <pc:docMk/>
          <pc:sldMk cId="1766858112" sldId="478"/>
        </pc:sldMkLst>
      </pc:sldChg>
      <pc:sldChg chg="del">
        <pc:chgData name="Long Nguyen" userId="e77020e0ba23985a" providerId="LiveId" clId="{9481718F-C215-4FB7-A88B-138CF844A92D}" dt="2018-04-27T18:34:44.621" v="17" actId="2696"/>
        <pc:sldMkLst>
          <pc:docMk/>
          <pc:sldMk cId="4000724693" sldId="479"/>
        </pc:sldMkLst>
      </pc:sldChg>
      <pc:sldChg chg="del">
        <pc:chgData name="Long Nguyen" userId="e77020e0ba23985a" providerId="LiveId" clId="{9481718F-C215-4FB7-A88B-138CF844A92D}" dt="2018-04-27T18:34:44.631" v="19" actId="2696"/>
        <pc:sldMkLst>
          <pc:docMk/>
          <pc:sldMk cId="2796466113" sldId="480"/>
        </pc:sldMkLst>
      </pc:sldChg>
      <pc:sldChg chg="del">
        <pc:chgData name="Long Nguyen" userId="e77020e0ba23985a" providerId="LiveId" clId="{9481718F-C215-4FB7-A88B-138CF844A92D}" dt="2018-04-27T18:34:44.638" v="20" actId="2696"/>
        <pc:sldMkLst>
          <pc:docMk/>
          <pc:sldMk cId="4286524168" sldId="481"/>
        </pc:sldMkLst>
      </pc:sldChg>
      <pc:sldChg chg="del">
        <pc:chgData name="Long Nguyen" userId="e77020e0ba23985a" providerId="LiveId" clId="{9481718F-C215-4FB7-A88B-138CF844A92D}" dt="2018-04-27T18:34:44.650" v="22" actId="2696"/>
        <pc:sldMkLst>
          <pc:docMk/>
          <pc:sldMk cId="923488635" sldId="482"/>
        </pc:sldMkLst>
      </pc:sldChg>
      <pc:sldChg chg="del">
        <pc:chgData name="Long Nguyen" userId="e77020e0ba23985a" providerId="LiveId" clId="{9481718F-C215-4FB7-A88B-138CF844A92D}" dt="2018-04-27T18:34:44.645" v="21" actId="2696"/>
        <pc:sldMkLst>
          <pc:docMk/>
          <pc:sldMk cId="30407624" sldId="483"/>
        </pc:sldMkLst>
      </pc:sldChg>
      <pc:sldChg chg="del">
        <pc:chgData name="Long Nguyen" userId="e77020e0ba23985a" providerId="LiveId" clId="{9481718F-C215-4FB7-A88B-138CF844A92D}" dt="2018-04-27T18:34:44.661" v="23" actId="2696"/>
        <pc:sldMkLst>
          <pc:docMk/>
          <pc:sldMk cId="2059453991" sldId="484"/>
        </pc:sldMkLst>
      </pc:sldChg>
      <pc:sldChg chg="del">
        <pc:chgData name="Long Nguyen" userId="e77020e0ba23985a" providerId="LiveId" clId="{9481718F-C215-4FB7-A88B-138CF844A92D}" dt="2018-04-27T18:34:44.666" v="24" actId="2696"/>
        <pc:sldMkLst>
          <pc:docMk/>
          <pc:sldMk cId="774857461" sldId="486"/>
        </pc:sldMkLst>
      </pc:sldChg>
      <pc:sldChg chg="del">
        <pc:chgData name="Long Nguyen" userId="e77020e0ba23985a" providerId="LiveId" clId="{9481718F-C215-4FB7-A88B-138CF844A92D}" dt="2018-04-27T18:34:44.544" v="6" actId="2696"/>
        <pc:sldMkLst>
          <pc:docMk/>
          <pc:sldMk cId="1337887044" sldId="487"/>
        </pc:sldMkLst>
      </pc:sldChg>
      <pc:sldChg chg="del">
        <pc:chgData name="Long Nguyen" userId="e77020e0ba23985a" providerId="LiveId" clId="{9481718F-C215-4FB7-A88B-138CF844A92D}" dt="2018-04-27T19:44:58.063" v="822" actId="2696"/>
        <pc:sldMkLst>
          <pc:docMk/>
          <pc:sldMk cId="527983674" sldId="488"/>
        </pc:sldMkLst>
      </pc:sldChg>
      <pc:sldChg chg="del">
        <pc:chgData name="Long Nguyen" userId="e77020e0ba23985a" providerId="LiveId" clId="{9481718F-C215-4FB7-A88B-138CF844A92D}" dt="2018-04-27T18:35:44.381" v="68" actId="2696"/>
        <pc:sldMkLst>
          <pc:docMk/>
          <pc:sldMk cId="4123441269" sldId="490"/>
        </pc:sldMkLst>
      </pc:sldChg>
      <pc:sldChg chg="del">
        <pc:chgData name="Long Nguyen" userId="e77020e0ba23985a" providerId="LiveId" clId="{9481718F-C215-4FB7-A88B-138CF844A92D}" dt="2018-04-27T18:36:32.063" v="70" actId="2696"/>
        <pc:sldMkLst>
          <pc:docMk/>
          <pc:sldMk cId="1723476614" sldId="491"/>
        </pc:sldMkLst>
      </pc:sldChg>
      <pc:sldChg chg="del">
        <pc:chgData name="Long Nguyen" userId="e77020e0ba23985a" providerId="LiveId" clId="{9481718F-C215-4FB7-A88B-138CF844A92D}" dt="2018-04-27T18:35:44.398" v="69" actId="2696"/>
        <pc:sldMkLst>
          <pc:docMk/>
          <pc:sldMk cId="3287550105" sldId="493"/>
        </pc:sldMkLst>
      </pc:sldChg>
      <pc:sldChg chg="add del">
        <pc:chgData name="Long Nguyen" userId="e77020e0ba23985a" providerId="LiveId" clId="{9481718F-C215-4FB7-A88B-138CF844A92D}" dt="2018-04-27T19:46:17.088" v="830" actId="2696"/>
        <pc:sldMkLst>
          <pc:docMk/>
          <pc:sldMk cId="2503470746" sldId="495"/>
        </pc:sldMkLst>
      </pc:sldChg>
      <pc:sldChg chg="add del">
        <pc:chgData name="Long Nguyen" userId="e77020e0ba23985a" providerId="LiveId" clId="{9481718F-C215-4FB7-A88B-138CF844A92D}" dt="2018-04-27T18:36:45.882" v="84" actId="2696"/>
        <pc:sldMkLst>
          <pc:docMk/>
          <pc:sldMk cId="1902240039" sldId="496"/>
        </pc:sldMkLst>
      </pc:sldChg>
      <pc:sldChg chg="add del">
        <pc:chgData name="Long Nguyen" userId="e77020e0ba23985a" providerId="LiveId" clId="{9481718F-C215-4FB7-A88B-138CF844A92D}" dt="2018-04-27T18:36:45.874" v="82" actId="2696"/>
        <pc:sldMkLst>
          <pc:docMk/>
          <pc:sldMk cId="1419667153" sldId="497"/>
        </pc:sldMkLst>
      </pc:sldChg>
      <pc:sldChg chg="add del">
        <pc:chgData name="Long Nguyen" userId="e77020e0ba23985a" providerId="LiveId" clId="{9481718F-C215-4FB7-A88B-138CF844A92D}" dt="2018-04-27T18:36:45.868" v="81" actId="2696"/>
        <pc:sldMkLst>
          <pc:docMk/>
          <pc:sldMk cId="2971136671" sldId="498"/>
        </pc:sldMkLst>
      </pc:sldChg>
      <pc:sldChg chg="add del">
        <pc:chgData name="Long Nguyen" userId="e77020e0ba23985a" providerId="LiveId" clId="{9481718F-C215-4FB7-A88B-138CF844A92D}" dt="2018-04-27T18:36:45.876" v="83" actId="2696"/>
        <pc:sldMkLst>
          <pc:docMk/>
          <pc:sldMk cId="2238205634" sldId="500"/>
        </pc:sldMkLst>
      </pc:sldChg>
      <pc:sldChg chg="add">
        <pc:chgData name="Long Nguyen" userId="e77020e0ba23985a" providerId="LiveId" clId="{9481718F-C215-4FB7-A88B-138CF844A92D}" dt="2018-04-27T18:49:09.137" v="113"/>
        <pc:sldMkLst>
          <pc:docMk/>
          <pc:sldMk cId="1149291986" sldId="529"/>
        </pc:sldMkLst>
      </pc:sldChg>
      <pc:sldChg chg="add ord">
        <pc:chgData name="Long Nguyen" userId="e77020e0ba23985a" providerId="LiveId" clId="{9481718F-C215-4FB7-A88B-138CF844A92D}" dt="2018-04-27T19:14:31.851" v="650"/>
        <pc:sldMkLst>
          <pc:docMk/>
          <pc:sldMk cId="2022999930" sldId="530"/>
        </pc:sldMkLst>
      </pc:sldChg>
      <pc:sldChg chg="add ord">
        <pc:chgData name="Long Nguyen" userId="e77020e0ba23985a" providerId="LiveId" clId="{9481718F-C215-4FB7-A88B-138CF844A92D}" dt="2018-04-27T19:14:37.211" v="651"/>
        <pc:sldMkLst>
          <pc:docMk/>
          <pc:sldMk cId="946150423" sldId="531"/>
        </pc:sldMkLst>
      </pc:sldChg>
      <pc:sldChg chg="addSp delSp modSp add delAnim modAnim">
        <pc:chgData name="Long Nguyen" userId="e77020e0ba23985a" providerId="LiveId" clId="{9481718F-C215-4FB7-A88B-138CF844A92D}" dt="2018-04-27T19:12:18.520" v="648"/>
        <pc:sldMkLst>
          <pc:docMk/>
          <pc:sldMk cId="456797176" sldId="532"/>
        </pc:sldMkLst>
        <pc:spChg chg="add 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3" creationId="{448867EE-32F1-4DEC-9764-C8F6AC884719}"/>
          </ac:spMkLst>
        </pc:spChg>
        <pc:spChg chg="del mod">
          <ac:chgData name="Long Nguyen" userId="e77020e0ba23985a" providerId="LiveId" clId="{9481718F-C215-4FB7-A88B-138CF844A92D}" dt="2018-04-27T19:07:11.881" v="478" actId="478"/>
          <ac:spMkLst>
            <pc:docMk/>
            <pc:sldMk cId="456797176" sldId="532"/>
            <ac:spMk id="19" creationId="{00000000-0000-0000-0000-000000000000}"/>
          </ac:spMkLst>
        </pc:spChg>
        <pc:spChg chg="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20" creationId="{00000000-0000-0000-0000-000000000000}"/>
          </ac:spMkLst>
        </pc:spChg>
        <pc:spChg chg="mod">
          <ac:chgData name="Long Nguyen" userId="e77020e0ba23985a" providerId="LiveId" clId="{9481718F-C215-4FB7-A88B-138CF844A92D}" dt="2018-04-27T19:08:53.800" v="532" actId="1076"/>
          <ac:spMkLst>
            <pc:docMk/>
            <pc:sldMk cId="456797176" sldId="532"/>
            <ac:spMk id="21" creationId="{00000000-0000-0000-0000-000000000000}"/>
          </ac:spMkLst>
        </pc:spChg>
        <pc:spChg chg="mod">
          <ac:chgData name="Long Nguyen" userId="e77020e0ba23985a" providerId="LiveId" clId="{9481718F-C215-4FB7-A88B-138CF844A92D}" dt="2018-04-27T19:11:54.234" v="643" actId="1076"/>
          <ac:spMkLst>
            <pc:docMk/>
            <pc:sldMk cId="456797176" sldId="532"/>
            <ac:spMk id="22" creationId="{00000000-0000-0000-0000-000000000000}"/>
          </ac:spMkLst>
        </pc:spChg>
        <pc:spChg chg="del mod">
          <ac:chgData name="Long Nguyen" userId="e77020e0ba23985a" providerId="LiveId" clId="{9481718F-C215-4FB7-A88B-138CF844A92D}" dt="2018-04-27T19:08:47.979" v="531" actId="478"/>
          <ac:spMkLst>
            <pc:docMk/>
            <pc:sldMk cId="456797176" sldId="532"/>
            <ac:spMk id="23" creationId="{00000000-0000-0000-0000-000000000000}"/>
          </ac:spMkLst>
        </pc:spChg>
        <pc:spChg chg="add del mod">
          <ac:chgData name="Long Nguyen" userId="e77020e0ba23985a" providerId="LiveId" clId="{9481718F-C215-4FB7-A88B-138CF844A92D}" dt="2018-04-27T19:05:41.279" v="438" actId="478"/>
          <ac:spMkLst>
            <pc:docMk/>
            <pc:sldMk cId="456797176" sldId="532"/>
            <ac:spMk id="24" creationId="{4C37983E-13F0-4D7C-84FE-16BA75686C61}"/>
          </ac:spMkLst>
        </pc:spChg>
        <pc:spChg chg="add del mod">
          <ac:chgData name="Long Nguyen" userId="e77020e0ba23985a" providerId="LiveId" clId="{9481718F-C215-4FB7-A88B-138CF844A92D}" dt="2018-04-27T19:04:27.408" v="429" actId="478"/>
          <ac:spMkLst>
            <pc:docMk/>
            <pc:sldMk cId="456797176" sldId="532"/>
            <ac:spMk id="25" creationId="{BB25BB48-57AE-4455-82A9-85ABF2FA3231}"/>
          </ac:spMkLst>
        </pc:spChg>
        <pc:spChg chg="add del mod">
          <ac:chgData name="Long Nguyen" userId="e77020e0ba23985a" providerId="LiveId" clId="{9481718F-C215-4FB7-A88B-138CF844A92D}" dt="2018-04-27T19:05:39.391" v="437" actId="478"/>
          <ac:spMkLst>
            <pc:docMk/>
            <pc:sldMk cId="456797176" sldId="532"/>
            <ac:spMk id="26" creationId="{5B731ECD-1D99-4896-97D7-0580B92DA5CC}"/>
          </ac:spMkLst>
        </pc:spChg>
        <pc:spChg chg="add del mod">
          <ac:chgData name="Long Nguyen" userId="e77020e0ba23985a" providerId="LiveId" clId="{9481718F-C215-4FB7-A88B-138CF844A92D}" dt="2018-04-27T19:04:30.592" v="431" actId="478"/>
          <ac:spMkLst>
            <pc:docMk/>
            <pc:sldMk cId="456797176" sldId="532"/>
            <ac:spMk id="28" creationId="{57F9DA7C-8FA5-44F2-BE1A-8938029BB32E}"/>
          </ac:spMkLst>
        </pc:spChg>
        <pc:spChg chg="add del mod">
          <ac:chgData name="Long Nguyen" userId="e77020e0ba23985a" providerId="LiveId" clId="{9481718F-C215-4FB7-A88B-138CF844A92D}" dt="2018-04-27T19:05:31.177" v="434" actId="478"/>
          <ac:spMkLst>
            <pc:docMk/>
            <pc:sldMk cId="456797176" sldId="532"/>
            <ac:spMk id="29" creationId="{9FE811D6-DAAB-4009-A94A-B845B9CF6031}"/>
          </ac:spMkLst>
        </pc:spChg>
        <pc:spChg chg="add 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32" creationId="{F19B0E96-53BE-4A3B-8B63-6135A138DEE9}"/>
          </ac:spMkLst>
        </pc:spChg>
        <pc:spChg chg="add del">
          <ac:chgData name="Long Nguyen" userId="e77020e0ba23985a" providerId="LiveId" clId="{9481718F-C215-4FB7-A88B-138CF844A92D}" dt="2018-04-27T19:07:20.260" v="484"/>
          <ac:spMkLst>
            <pc:docMk/>
            <pc:sldMk cId="456797176" sldId="532"/>
            <ac:spMk id="33" creationId="{37C6DD5C-0D11-48F2-8284-FBB7F3F9DF07}"/>
          </ac:spMkLst>
        </pc:spChg>
        <pc:spChg chg="add del">
          <ac:chgData name="Long Nguyen" userId="e77020e0ba23985a" providerId="LiveId" clId="{9481718F-C215-4FB7-A88B-138CF844A92D}" dt="2018-04-27T19:07:20.260" v="484"/>
          <ac:spMkLst>
            <pc:docMk/>
            <pc:sldMk cId="456797176" sldId="532"/>
            <ac:spMk id="34" creationId="{03A93622-25AD-4BB3-BDC7-C7EE820AF606}"/>
          </ac:spMkLst>
        </pc:spChg>
        <pc:spChg chg="add del">
          <ac:chgData name="Long Nguyen" userId="e77020e0ba23985a" providerId="LiveId" clId="{9481718F-C215-4FB7-A88B-138CF844A92D}" dt="2018-04-27T19:07:20.260" v="484"/>
          <ac:spMkLst>
            <pc:docMk/>
            <pc:sldMk cId="456797176" sldId="532"/>
            <ac:spMk id="36" creationId="{480E4005-6FF8-47E5-8811-F29A4719DF36}"/>
          </ac:spMkLst>
        </pc:spChg>
        <pc:spChg chg="add 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37" creationId="{14E9B518-930D-48CB-BBF0-ECBD17C86BA1}"/>
          </ac:spMkLst>
        </pc:spChg>
        <pc:spChg chg="add 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38" creationId="{CBD8D84C-0534-462F-A000-C0D6CABC0B17}"/>
          </ac:spMkLst>
        </pc:spChg>
        <pc:spChg chg="add mod">
          <ac:chgData name="Long Nguyen" userId="e77020e0ba23985a" providerId="LiveId" clId="{9481718F-C215-4FB7-A88B-138CF844A92D}" dt="2018-04-27T19:10:13.102" v="606" actId="1036"/>
          <ac:spMkLst>
            <pc:docMk/>
            <pc:sldMk cId="456797176" sldId="532"/>
            <ac:spMk id="40" creationId="{CFA7429C-EBF6-4BBF-B28E-460308FFC114}"/>
          </ac:spMkLst>
        </pc:spChg>
        <pc:spChg chg="add del">
          <ac:chgData name="Long Nguyen" userId="e77020e0ba23985a" providerId="LiveId" clId="{9481718F-C215-4FB7-A88B-138CF844A92D}" dt="2018-04-27T19:09:05.430" v="535"/>
          <ac:spMkLst>
            <pc:docMk/>
            <pc:sldMk cId="456797176" sldId="532"/>
            <ac:spMk id="41" creationId="{F763FBA3-9AB6-458D-8C24-BED1BC1B449B}"/>
          </ac:spMkLst>
        </pc:spChg>
        <pc:spChg chg="add del">
          <ac:chgData name="Long Nguyen" userId="e77020e0ba23985a" providerId="LiveId" clId="{9481718F-C215-4FB7-A88B-138CF844A92D}" dt="2018-04-27T19:09:05.430" v="535"/>
          <ac:spMkLst>
            <pc:docMk/>
            <pc:sldMk cId="456797176" sldId="532"/>
            <ac:spMk id="42" creationId="{082DF61A-BF4B-4110-9873-43E406E8D9D6}"/>
          </ac:spMkLst>
        </pc:spChg>
        <pc:spChg chg="add mod">
          <ac:chgData name="Long Nguyen" userId="e77020e0ba23985a" providerId="LiveId" clId="{9481718F-C215-4FB7-A88B-138CF844A92D}" dt="2018-04-27T19:10:06.231" v="590" actId="1035"/>
          <ac:spMkLst>
            <pc:docMk/>
            <pc:sldMk cId="456797176" sldId="532"/>
            <ac:spMk id="44" creationId="{19621FD0-F033-4071-B2DB-E0D3329A489B}"/>
          </ac:spMkLst>
        </pc:spChg>
        <pc:spChg chg="add mod">
          <ac:chgData name="Long Nguyen" userId="e77020e0ba23985a" providerId="LiveId" clId="{9481718F-C215-4FB7-A88B-138CF844A92D}" dt="2018-04-27T19:10:06.231" v="590" actId="1035"/>
          <ac:spMkLst>
            <pc:docMk/>
            <pc:sldMk cId="456797176" sldId="532"/>
            <ac:spMk id="45" creationId="{A27DB889-53B7-4BAA-A0AE-2EC20F09D6C2}"/>
          </ac:spMkLst>
        </pc:spChg>
        <pc:spChg chg="add mod">
          <ac:chgData name="Long Nguyen" userId="e77020e0ba23985a" providerId="LiveId" clId="{9481718F-C215-4FB7-A88B-138CF844A92D}" dt="2018-04-27T19:10:06.231" v="590" actId="1035"/>
          <ac:spMkLst>
            <pc:docMk/>
            <pc:sldMk cId="456797176" sldId="532"/>
            <ac:spMk id="47" creationId="{3683104A-A36D-4657-8CB8-DBFC45208689}"/>
          </ac:spMkLst>
        </pc:spChg>
        <pc:spChg chg="add del">
          <ac:chgData name="Long Nguyen" userId="e77020e0ba23985a" providerId="LiveId" clId="{9481718F-C215-4FB7-A88B-138CF844A92D}" dt="2018-04-27T19:09:23.685" v="543" actId="478"/>
          <ac:spMkLst>
            <pc:docMk/>
            <pc:sldMk cId="456797176" sldId="532"/>
            <ac:spMk id="48" creationId="{BC580831-0982-4C7F-BD57-4053FF6133D7}"/>
          </ac:spMkLst>
        </pc:spChg>
        <pc:spChg chg="add del">
          <ac:chgData name="Long Nguyen" userId="e77020e0ba23985a" providerId="LiveId" clId="{9481718F-C215-4FB7-A88B-138CF844A92D}" dt="2018-04-27T19:09:23.685" v="543" actId="478"/>
          <ac:spMkLst>
            <pc:docMk/>
            <pc:sldMk cId="456797176" sldId="532"/>
            <ac:spMk id="49" creationId="{F6F61BC5-5BBA-4AE4-87EC-6C707E5D1046}"/>
          </ac:spMkLst>
        </pc:spChg>
        <pc:spChg chg="add del">
          <ac:chgData name="Long Nguyen" userId="e77020e0ba23985a" providerId="LiveId" clId="{9481718F-C215-4FB7-A88B-138CF844A92D}" dt="2018-04-27T19:09:23.685" v="543" actId="478"/>
          <ac:spMkLst>
            <pc:docMk/>
            <pc:sldMk cId="456797176" sldId="532"/>
            <ac:spMk id="51" creationId="{52DDF810-A516-4AD9-8879-A3DE05E620B5}"/>
          </ac:spMkLst>
        </pc:spChg>
        <pc:spChg chg="add mod">
          <ac:chgData name="Long Nguyen" userId="e77020e0ba23985a" providerId="LiveId" clId="{9481718F-C215-4FB7-A88B-138CF844A92D}" dt="2018-04-27T19:10:36.320" v="632" actId="20577"/>
          <ac:spMkLst>
            <pc:docMk/>
            <pc:sldMk cId="456797176" sldId="532"/>
            <ac:spMk id="52" creationId="{CE5E6677-7C14-4013-B956-662237BD27B2}"/>
          </ac:spMkLst>
        </pc:spChg>
        <pc:spChg chg="add mod">
          <ac:chgData name="Long Nguyen" userId="e77020e0ba23985a" providerId="LiveId" clId="{9481718F-C215-4FB7-A88B-138CF844A92D}" dt="2018-04-27T19:10:41.542" v="634" actId="20577"/>
          <ac:spMkLst>
            <pc:docMk/>
            <pc:sldMk cId="456797176" sldId="532"/>
            <ac:spMk id="53" creationId="{B6B88362-8D95-4047-8BD9-44AFEED611BD}"/>
          </ac:spMkLst>
        </pc:spChg>
        <pc:spChg chg="add mod">
          <ac:chgData name="Long Nguyen" userId="e77020e0ba23985a" providerId="LiveId" clId="{9481718F-C215-4FB7-A88B-138CF844A92D}" dt="2018-04-27T19:10:43.628" v="635" actId="20577"/>
          <ac:spMkLst>
            <pc:docMk/>
            <pc:sldMk cId="456797176" sldId="532"/>
            <ac:spMk id="54" creationId="{5AA11080-DECA-481A-8CDB-85B7329DC61C}"/>
          </ac:spMkLst>
        </pc:spChg>
        <pc:spChg chg="add mod">
          <ac:chgData name="Long Nguyen" userId="e77020e0ba23985a" providerId="LiveId" clId="{9481718F-C215-4FB7-A88B-138CF844A92D}" dt="2018-04-27T19:10:24.590" v="619" actId="1035"/>
          <ac:spMkLst>
            <pc:docMk/>
            <pc:sldMk cId="456797176" sldId="532"/>
            <ac:spMk id="56" creationId="{76943277-B354-4A81-B18C-7519B33EB7F2}"/>
          </ac:spMkLst>
        </pc:spChg>
        <pc:cxnChg chg="add mod">
          <ac:chgData name="Long Nguyen" userId="e77020e0ba23985a" providerId="LiveId" clId="{9481718F-C215-4FB7-A88B-138CF844A92D}" dt="2018-04-27T19:10:13.102" v="606" actId="1036"/>
          <ac:cxnSpMkLst>
            <pc:docMk/>
            <pc:sldMk cId="456797176" sldId="532"/>
            <ac:cxnSpMk id="8" creationId="{66CEF8E7-F324-4DFE-A4C1-A1160AFFF6B6}"/>
          </ac:cxnSpMkLst>
        </pc:cxnChg>
        <pc:cxnChg chg="add del mod">
          <ac:chgData name="Long Nguyen" userId="e77020e0ba23985a" providerId="LiveId" clId="{9481718F-C215-4FB7-A88B-138CF844A92D}" dt="2018-04-27T19:04:28.397" v="430" actId="478"/>
          <ac:cxnSpMkLst>
            <pc:docMk/>
            <pc:sldMk cId="456797176" sldId="532"/>
            <ac:cxnSpMk id="27" creationId="{D3AF2EC2-C74F-471F-A79F-7D9BA85C756C}"/>
          </ac:cxnSpMkLst>
        </pc:cxnChg>
        <pc:cxnChg chg="add del mod">
          <ac:chgData name="Long Nguyen" userId="e77020e0ba23985a" providerId="LiveId" clId="{9481718F-C215-4FB7-A88B-138CF844A92D}" dt="2018-04-27T19:05:26.096" v="432" actId="478"/>
          <ac:cxnSpMkLst>
            <pc:docMk/>
            <pc:sldMk cId="456797176" sldId="532"/>
            <ac:cxnSpMk id="30" creationId="{BCB6D625-0878-40E7-AFD8-963F0C5290CD}"/>
          </ac:cxnSpMkLst>
        </pc:cxnChg>
        <pc:cxnChg chg="add del">
          <ac:chgData name="Long Nguyen" userId="e77020e0ba23985a" providerId="LiveId" clId="{9481718F-C215-4FB7-A88B-138CF844A92D}" dt="2018-04-27T19:07:20.260" v="484"/>
          <ac:cxnSpMkLst>
            <pc:docMk/>
            <pc:sldMk cId="456797176" sldId="532"/>
            <ac:cxnSpMk id="35" creationId="{E0F73790-133C-4EE4-8C76-8E25C0EC1620}"/>
          </ac:cxnSpMkLst>
        </pc:cxnChg>
        <pc:cxnChg chg="add mod">
          <ac:chgData name="Long Nguyen" userId="e77020e0ba23985a" providerId="LiveId" clId="{9481718F-C215-4FB7-A88B-138CF844A92D}" dt="2018-04-27T19:10:13.102" v="606" actId="1036"/>
          <ac:cxnSpMkLst>
            <pc:docMk/>
            <pc:sldMk cId="456797176" sldId="532"/>
            <ac:cxnSpMk id="39" creationId="{CCAF7FF8-D56D-430D-BA8E-CFD07C448E72}"/>
          </ac:cxnSpMkLst>
        </pc:cxnChg>
        <pc:cxnChg chg="add del">
          <ac:chgData name="Long Nguyen" userId="e77020e0ba23985a" providerId="LiveId" clId="{9481718F-C215-4FB7-A88B-138CF844A92D}" dt="2018-04-27T19:09:05.430" v="535"/>
          <ac:cxnSpMkLst>
            <pc:docMk/>
            <pc:sldMk cId="456797176" sldId="532"/>
            <ac:cxnSpMk id="43" creationId="{834A3680-D57E-483F-AAC0-600C25578555}"/>
          </ac:cxnSpMkLst>
        </pc:cxnChg>
        <pc:cxnChg chg="add mod">
          <ac:chgData name="Long Nguyen" userId="e77020e0ba23985a" providerId="LiveId" clId="{9481718F-C215-4FB7-A88B-138CF844A92D}" dt="2018-04-27T19:10:06.231" v="590" actId="1035"/>
          <ac:cxnSpMkLst>
            <pc:docMk/>
            <pc:sldMk cId="456797176" sldId="532"/>
            <ac:cxnSpMk id="46" creationId="{64193AEC-A91D-4C91-B4EF-2B2000D7BAA6}"/>
          </ac:cxnSpMkLst>
        </pc:cxnChg>
        <pc:cxnChg chg="add del">
          <ac:chgData name="Long Nguyen" userId="e77020e0ba23985a" providerId="LiveId" clId="{9481718F-C215-4FB7-A88B-138CF844A92D}" dt="2018-04-27T19:09:23.685" v="543" actId="478"/>
          <ac:cxnSpMkLst>
            <pc:docMk/>
            <pc:sldMk cId="456797176" sldId="532"/>
            <ac:cxnSpMk id="50" creationId="{3EB9CA08-2908-4DF1-9E86-8524471E16CF}"/>
          </ac:cxnSpMkLst>
        </pc:cxnChg>
        <pc:cxnChg chg="add mod">
          <ac:chgData name="Long Nguyen" userId="e77020e0ba23985a" providerId="LiveId" clId="{9481718F-C215-4FB7-A88B-138CF844A92D}" dt="2018-04-27T19:10:24.590" v="619" actId="1035"/>
          <ac:cxnSpMkLst>
            <pc:docMk/>
            <pc:sldMk cId="456797176" sldId="532"/>
            <ac:cxnSpMk id="55" creationId="{8B5BDA49-F9E8-4CF9-AE4B-0DBBF10BF874}"/>
          </ac:cxnSpMkLst>
        </pc:cxnChg>
      </pc:sldChg>
      <pc:sldChg chg="add del">
        <pc:chgData name="Long Nguyen" userId="e77020e0ba23985a" providerId="LiveId" clId="{9481718F-C215-4FB7-A88B-138CF844A92D}" dt="2018-04-27T19:12:30.818" v="649" actId="2696"/>
        <pc:sldMkLst>
          <pc:docMk/>
          <pc:sldMk cId="3660164965" sldId="555"/>
        </pc:sldMkLst>
      </pc:sldChg>
      <pc:sldChg chg="add">
        <pc:chgData name="Long Nguyen" userId="e77020e0ba23985a" providerId="LiveId" clId="{9481718F-C215-4FB7-A88B-138CF844A92D}" dt="2018-04-27T18:49:09.137" v="113"/>
        <pc:sldMkLst>
          <pc:docMk/>
          <pc:sldMk cId="403587983" sldId="556"/>
        </pc:sldMkLst>
      </pc:sldChg>
      <pc:sldChg chg="modSp add">
        <pc:chgData name="Long Nguyen" userId="e77020e0ba23985a" providerId="LiveId" clId="{9481718F-C215-4FB7-A88B-138CF844A92D}" dt="2018-04-27T18:49:46.796" v="116" actId="207"/>
        <pc:sldMkLst>
          <pc:docMk/>
          <pc:sldMk cId="159262656" sldId="557"/>
        </pc:sldMkLst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46" creationId="{38A10BE2-CEBB-4682-BF8B-68796F424B55}"/>
          </ac:spMkLst>
        </pc:spChg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48" creationId="{D61DC261-5F1E-430B-B6C8-1D9341BFA595}"/>
          </ac:spMkLst>
        </pc:spChg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49" creationId="{692A1339-F5E8-4759-AB52-6EBB6596871F}"/>
          </ac:spMkLst>
        </pc:spChg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51" creationId="{A9EBD21F-33A6-4B0A-8921-A128C4169726}"/>
          </ac:spMkLst>
        </pc:spChg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52" creationId="{76F4F04D-06C8-4542-8AB6-EF6F01188C05}"/>
          </ac:spMkLst>
        </pc:spChg>
        <pc:spChg chg="mod">
          <ac:chgData name="Long Nguyen" userId="e77020e0ba23985a" providerId="LiveId" clId="{9481718F-C215-4FB7-A88B-138CF844A92D}" dt="2018-04-27T18:49:46.796" v="116" actId="207"/>
          <ac:spMkLst>
            <pc:docMk/>
            <pc:sldMk cId="159262656" sldId="557"/>
            <ac:spMk id="54" creationId="{CA4DB53D-5205-43CD-8E80-74C919D7BE9B}"/>
          </ac:spMkLst>
        </pc:sp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56" creationId="{254DD5C5-ABBC-469E-951B-726549EB9887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58" creationId="{0CCEC112-0FFF-4B3C-A84D-784E3A6243D6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59" creationId="{AB4768F3-46D6-461F-9F01-534FE084D978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61" creationId="{80B6E973-9366-473F-A8B1-E0961D281557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63" creationId="{C7FB1DC1-61AE-44FD-B3B9-4B0D7E9B14EA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64" creationId="{78818661-AD6D-4EB2-943C-389ABC364715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65" creationId="{D19700E2-AEE4-4930-AC20-A87BA4ECF877}"/>
          </ac:cxnSpMkLst>
        </pc:cxnChg>
        <pc:cxnChg chg="mod">
          <ac:chgData name="Long Nguyen" userId="e77020e0ba23985a" providerId="LiveId" clId="{9481718F-C215-4FB7-A88B-138CF844A92D}" dt="2018-04-27T18:49:26.723" v="114" actId="208"/>
          <ac:cxnSpMkLst>
            <pc:docMk/>
            <pc:sldMk cId="159262656" sldId="557"/>
            <ac:cxnSpMk id="66" creationId="{40606539-FCCA-4AC1-9FE9-D9FFE6456927}"/>
          </ac:cxnSpMkLst>
        </pc:cxnChg>
      </pc:sldChg>
      <pc:sldChg chg="add">
        <pc:chgData name="Long Nguyen" userId="e77020e0ba23985a" providerId="LiveId" clId="{9481718F-C215-4FB7-A88B-138CF844A92D}" dt="2018-04-27T18:49:09.137" v="113"/>
        <pc:sldMkLst>
          <pc:docMk/>
          <pc:sldMk cId="3074580389" sldId="558"/>
        </pc:sldMkLst>
      </pc:sldChg>
      <pc:sldChg chg="addSp modSp add modAnim">
        <pc:chgData name="Long Nguyen" userId="e77020e0ba23985a" providerId="LiveId" clId="{9481718F-C215-4FB7-A88B-138CF844A92D}" dt="2018-04-27T18:58:07.659" v="349" actId="1076"/>
        <pc:sldMkLst>
          <pc:docMk/>
          <pc:sldMk cId="2406218716" sldId="559"/>
        </pc:sldMkLst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2" creationId="{38A10BE2-CEBB-4682-BF8B-68796F424B55}"/>
          </ac:spMkLst>
        </pc:spChg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6" creationId="{D61DC261-5F1E-430B-B6C8-1D9341BFA595}"/>
          </ac:spMkLst>
        </pc:spChg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7" creationId="{692A1339-F5E8-4759-AB52-6EBB6596871F}"/>
          </ac:spMkLst>
        </pc:spChg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9" creationId="{A9EBD21F-33A6-4B0A-8921-A128C4169726}"/>
          </ac:spMkLst>
        </pc:spChg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10" creationId="{76F4F04D-06C8-4542-8AB6-EF6F01188C05}"/>
          </ac:spMkLst>
        </pc:spChg>
        <pc:spChg chg="mod">
          <ac:chgData name="Long Nguyen" userId="e77020e0ba23985a" providerId="LiveId" clId="{9481718F-C215-4FB7-A88B-138CF844A92D}" dt="2018-04-27T18:50:49.970" v="118" actId="207"/>
          <ac:spMkLst>
            <pc:docMk/>
            <pc:sldMk cId="2406218716" sldId="559"/>
            <ac:spMk id="12" creationId="{CA4DB53D-5205-43CD-8E80-74C919D7BE9B}"/>
          </ac:spMkLst>
        </pc:spChg>
        <pc:spChg chg="add mod">
          <ac:chgData name="Long Nguyen" userId="e77020e0ba23985a" providerId="LiveId" clId="{9481718F-C215-4FB7-A88B-138CF844A92D}" dt="2018-04-27T18:58:07.659" v="349" actId="1076"/>
          <ac:spMkLst>
            <pc:docMk/>
            <pc:sldMk cId="2406218716" sldId="559"/>
            <ac:spMk id="46" creationId="{1878A441-9BCE-403F-97DE-7B4DE65AF913}"/>
          </ac:spMkLst>
        </pc:spChg>
        <pc:spChg chg="mod">
          <ac:chgData name="Long Nguyen" userId="e77020e0ba23985a" providerId="LiveId" clId="{9481718F-C215-4FB7-A88B-138CF844A92D}" dt="2018-04-27T18:51:54.872" v="123" actId="1076"/>
          <ac:spMkLst>
            <pc:docMk/>
            <pc:sldMk cId="2406218716" sldId="559"/>
            <ac:spMk id="79" creationId="{3D2A5BFB-C199-423A-9268-B3694687CE7A}"/>
          </ac:spMkLst>
        </pc:spChg>
        <pc:spChg chg="mod">
          <ac:chgData name="Long Nguyen" userId="e77020e0ba23985a" providerId="LiveId" clId="{9481718F-C215-4FB7-A88B-138CF844A92D}" dt="2018-04-27T18:51:03.469" v="121" actId="207"/>
          <ac:spMkLst>
            <pc:docMk/>
            <pc:sldMk cId="2406218716" sldId="559"/>
            <ac:spMk id="80" creationId="{5E2C7566-A6E6-4DE7-B014-88030EEF449D}"/>
          </ac:spMkLst>
        </pc:spChg>
        <pc:spChg chg="mod">
          <ac:chgData name="Long Nguyen" userId="e77020e0ba23985a" providerId="LiveId" clId="{9481718F-C215-4FB7-A88B-138CF844A92D}" dt="2018-04-27T18:51:03.469" v="121" actId="207"/>
          <ac:spMkLst>
            <pc:docMk/>
            <pc:sldMk cId="2406218716" sldId="559"/>
            <ac:spMk id="81" creationId="{0EE46906-D2C7-4039-B1A1-4D3EC0EFF3C9}"/>
          </ac:spMkLst>
        </pc:spChg>
        <pc:spChg chg="mod">
          <ac:chgData name="Long Nguyen" userId="e77020e0ba23985a" providerId="LiveId" clId="{9481718F-C215-4FB7-A88B-138CF844A92D}" dt="2018-04-27T18:51:03.469" v="121" actId="207"/>
          <ac:spMkLst>
            <pc:docMk/>
            <pc:sldMk cId="2406218716" sldId="559"/>
            <ac:spMk id="82" creationId="{8B9981F5-9DB7-4543-9074-63F36E2FD69D}"/>
          </ac:spMkLst>
        </pc:spChg>
        <pc:spChg chg="mod">
          <ac:chgData name="Long Nguyen" userId="e77020e0ba23985a" providerId="LiveId" clId="{9481718F-C215-4FB7-A88B-138CF844A92D}" dt="2018-04-27T18:51:03.469" v="121" actId="207"/>
          <ac:spMkLst>
            <pc:docMk/>
            <pc:sldMk cId="2406218716" sldId="559"/>
            <ac:spMk id="84" creationId="{4420567D-28AE-4D7F-A4A4-678104EBDFBC}"/>
          </ac:spMkLst>
        </pc:spChg>
        <pc:spChg chg="mod">
          <ac:chgData name="Long Nguyen" userId="e77020e0ba23985a" providerId="LiveId" clId="{9481718F-C215-4FB7-A88B-138CF844A92D}" dt="2018-04-27T18:51:03.469" v="121" actId="207"/>
          <ac:spMkLst>
            <pc:docMk/>
            <pc:sldMk cId="2406218716" sldId="559"/>
            <ac:spMk id="87" creationId="{951C5CD1-FBFF-49AA-81CC-9F691CF3C823}"/>
          </ac:spMkLst>
        </pc:spChg>
        <pc:spChg chg="mod">
          <ac:chgData name="Long Nguyen" userId="e77020e0ba23985a" providerId="LiveId" clId="{9481718F-C215-4FB7-A88B-138CF844A92D}" dt="2018-04-27T18:57:20.208" v="344" actId="1076"/>
          <ac:spMkLst>
            <pc:docMk/>
            <pc:sldMk cId="2406218716" sldId="559"/>
            <ac:spMk id="89" creationId="{629182B1-48EE-4F04-8741-8787F36ACF19}"/>
          </ac:spMkLst>
        </pc:sp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24" creationId="{A21F72C6-E46B-4C47-8CCC-E85C7F4AA84F}"/>
          </ac:cxnSpMkLst>
        </pc:cxn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32" creationId="{AB4768F3-46D6-461F-9F01-534FE084D978}"/>
          </ac:cxnSpMkLst>
        </pc:cxn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50" creationId="{06C2D7A9-AD7D-42CE-9736-584419069EF9}"/>
          </ac:cxnSpMkLst>
        </pc:cxn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53" creationId="{4FDF0404-E6FF-4992-8BB7-27FFBB408855}"/>
          </ac:cxnSpMkLst>
        </pc:cxn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57" creationId="{1D9B11E6-418F-446C-A524-16A03651FC0C}"/>
          </ac:cxnSpMkLst>
        </pc:cxnChg>
        <pc:cxnChg chg="mod">
          <ac:chgData name="Long Nguyen" userId="e77020e0ba23985a" providerId="LiveId" clId="{9481718F-C215-4FB7-A88B-138CF844A92D}" dt="2018-04-27T18:51:14.929" v="122" actId="208"/>
          <ac:cxnSpMkLst>
            <pc:docMk/>
            <pc:sldMk cId="2406218716" sldId="559"/>
            <ac:cxnSpMk id="62" creationId="{40606539-FCCA-4AC1-9FE9-D9FFE6456927}"/>
          </ac:cxnSpMkLst>
        </pc:cxnChg>
      </pc:sldChg>
      <pc:sldChg chg="addSp delSp modSp add del modAnim">
        <pc:chgData name="Long Nguyen" userId="e77020e0ba23985a" providerId="LiveId" clId="{9481718F-C215-4FB7-A88B-138CF844A92D}" dt="2018-04-27T19:43:39.146" v="817" actId="2696"/>
        <pc:sldMkLst>
          <pc:docMk/>
          <pc:sldMk cId="1089321589" sldId="560"/>
        </pc:sldMkLst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2" creationId="{38A10BE2-CEBB-4682-BF8B-68796F424B55}"/>
          </ac:spMkLst>
        </pc:spChg>
        <pc:spChg chg="add del mod">
          <ac:chgData name="Long Nguyen" userId="e77020e0ba23985a" providerId="LiveId" clId="{9481718F-C215-4FB7-A88B-138CF844A92D}" dt="2018-04-27T19:31:50.909" v="694" actId="478"/>
          <ac:spMkLst>
            <pc:docMk/>
            <pc:sldMk cId="1089321589" sldId="560"/>
            <ac:spMk id="3" creationId="{8E2C909B-8599-42CE-8FF6-78D7E1073315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4" creationId="{00000000-0000-0000-0000-000000000000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6" creationId="{D61DC261-5F1E-430B-B6C8-1D9341BFA595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" creationId="{692A1339-F5E8-4759-AB52-6EBB6596871F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9" creationId="{A9EBD21F-33A6-4B0A-8921-A128C4169726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10" creationId="{76F4F04D-06C8-4542-8AB6-EF6F01188C05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12" creationId="{CA4DB53D-5205-43CD-8E80-74C919D7BE9B}"/>
          </ac:spMkLst>
        </pc:spChg>
        <pc:spChg chg="add mod topLvl">
          <ac:chgData name="Long Nguyen" userId="e77020e0ba23985a" providerId="LiveId" clId="{9481718F-C215-4FB7-A88B-138CF844A92D}" dt="2018-04-27T19:41:39.598" v="808" actId="165"/>
          <ac:spMkLst>
            <pc:docMk/>
            <pc:sldMk cId="1089321589" sldId="560"/>
            <ac:spMk id="35" creationId="{AFC40AB4-6C51-4C1F-A3F4-89050928A7F8}"/>
          </ac:spMkLst>
        </pc:spChg>
        <pc:spChg chg="del">
          <ac:chgData name="Long Nguyen" userId="e77020e0ba23985a" providerId="LiveId" clId="{9481718F-C215-4FB7-A88B-138CF844A92D}" dt="2018-04-27T19:28:41.881" v="654" actId="478"/>
          <ac:spMkLst>
            <pc:docMk/>
            <pc:sldMk cId="1089321589" sldId="560"/>
            <ac:spMk id="46" creationId="{1878A441-9BCE-403F-97DE-7B4DE65AF913}"/>
          </ac:spMkLst>
        </pc:spChg>
        <pc:spChg chg="add del">
          <ac:chgData name="Long Nguyen" userId="e77020e0ba23985a" providerId="LiveId" clId="{9481718F-C215-4FB7-A88B-138CF844A92D}" dt="2018-04-27T19:28:50.928" v="657"/>
          <ac:spMkLst>
            <pc:docMk/>
            <pc:sldMk cId="1089321589" sldId="560"/>
            <ac:spMk id="48" creationId="{0BFC2D20-FF46-440D-8D1C-85FC656445B2}"/>
          </ac:spMkLst>
        </pc:spChg>
        <pc:spChg chg="add mod">
          <ac:chgData name="Long Nguyen" userId="e77020e0ba23985a" providerId="LiveId" clId="{9481718F-C215-4FB7-A88B-138CF844A92D}" dt="2018-04-27T19:29:00.889" v="676" actId="20577"/>
          <ac:spMkLst>
            <pc:docMk/>
            <pc:sldMk cId="1089321589" sldId="560"/>
            <ac:spMk id="49" creationId="{78872795-93ED-4EF5-9492-5E57AA051B9D}"/>
          </ac:spMkLst>
        </pc:spChg>
        <pc:spChg chg="add del">
          <ac:chgData name="Long Nguyen" userId="e77020e0ba23985a" providerId="LiveId" clId="{9481718F-C215-4FB7-A88B-138CF844A92D}" dt="2018-04-27T19:29:53.321" v="684" actId="478"/>
          <ac:spMkLst>
            <pc:docMk/>
            <pc:sldMk cId="1089321589" sldId="560"/>
            <ac:spMk id="51" creationId="{5F72A61C-1B73-4ADF-ABD8-3D742C4C17C2}"/>
          </ac:spMkLst>
        </pc:spChg>
        <pc:spChg chg="add mod">
          <ac:chgData name="Long Nguyen" userId="e77020e0ba23985a" providerId="LiveId" clId="{9481718F-C215-4FB7-A88B-138CF844A92D}" dt="2018-04-27T19:33:38.704" v="722" actId="1076"/>
          <ac:spMkLst>
            <pc:docMk/>
            <pc:sldMk cId="1089321589" sldId="560"/>
            <ac:spMk id="52" creationId="{280D3DB9-645A-4682-96BD-E88D363AD075}"/>
          </ac:spMkLst>
        </pc:spChg>
        <pc:spChg chg="add del mod">
          <ac:chgData name="Long Nguyen" userId="e77020e0ba23985a" providerId="LiveId" clId="{9481718F-C215-4FB7-A88B-138CF844A92D}" dt="2018-04-27T19:31:49.999" v="693" actId="478"/>
          <ac:spMkLst>
            <pc:docMk/>
            <pc:sldMk cId="1089321589" sldId="560"/>
            <ac:spMk id="54" creationId="{1674B8EC-7684-4F89-B7A9-D315BD472855}"/>
          </ac:spMkLst>
        </pc:spChg>
        <pc:spChg chg="add mod">
          <ac:chgData name="Long Nguyen" userId="e77020e0ba23985a" providerId="LiveId" clId="{9481718F-C215-4FB7-A88B-138CF844A92D}" dt="2018-04-27T19:33:38.704" v="722" actId="1076"/>
          <ac:spMkLst>
            <pc:docMk/>
            <pc:sldMk cId="1089321589" sldId="560"/>
            <ac:spMk id="56" creationId="{6E60E81E-594F-465E-AE7A-193A417A2060}"/>
          </ac:spMkLst>
        </pc:spChg>
        <pc:spChg chg="add mod">
          <ac:chgData name="Long Nguyen" userId="e77020e0ba23985a" providerId="LiveId" clId="{9481718F-C215-4FB7-A88B-138CF844A92D}" dt="2018-04-27T19:33:38.704" v="722" actId="1076"/>
          <ac:spMkLst>
            <pc:docMk/>
            <pc:sldMk cId="1089321589" sldId="560"/>
            <ac:spMk id="58" creationId="{4383EEAF-DDA4-41B3-9D92-F8FF4C896CC7}"/>
          </ac:spMkLst>
        </pc:spChg>
        <pc:spChg chg="add mod ord">
          <ac:chgData name="Long Nguyen" userId="e77020e0ba23985a" providerId="LiveId" clId="{9481718F-C215-4FB7-A88B-138CF844A92D}" dt="2018-04-27T19:34:54.618" v="745" actId="166"/>
          <ac:spMkLst>
            <pc:docMk/>
            <pc:sldMk cId="1089321589" sldId="560"/>
            <ac:spMk id="65" creationId="{46F53124-4B8D-492E-90F5-0FB512380C6B}"/>
          </ac:spMkLst>
        </pc:spChg>
        <pc:spChg chg="add mod ord">
          <ac:chgData name="Long Nguyen" userId="e77020e0ba23985a" providerId="LiveId" clId="{9481718F-C215-4FB7-A88B-138CF844A92D}" dt="2018-04-27T19:34:54.618" v="745" actId="166"/>
          <ac:spMkLst>
            <pc:docMk/>
            <pc:sldMk cId="1089321589" sldId="560"/>
            <ac:spMk id="66" creationId="{ACED6685-BD87-4533-AAD6-13E6409F0619}"/>
          </ac:spMkLst>
        </pc:spChg>
        <pc:spChg chg="add mod ord">
          <ac:chgData name="Long Nguyen" userId="e77020e0ba23985a" providerId="LiveId" clId="{9481718F-C215-4FB7-A88B-138CF844A92D}" dt="2018-04-27T19:34:54.618" v="745" actId="166"/>
          <ac:spMkLst>
            <pc:docMk/>
            <pc:sldMk cId="1089321589" sldId="560"/>
            <ac:spMk id="67" creationId="{C37551DF-2096-44EA-9868-2B86BE010346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68" creationId="{5AD26792-C3A7-4DB2-BBAA-E7E423BE2391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69" creationId="{FDA1ED5A-5F28-436C-89E0-FE78CF22D5D0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0" creationId="{518E0FAA-0E1C-4469-9B1F-9BFF7B11CE3D}"/>
          </ac:spMkLst>
        </pc:spChg>
        <pc:spChg chg="add mod ord">
          <ac:chgData name="Long Nguyen" userId="e77020e0ba23985a" providerId="LiveId" clId="{9481718F-C215-4FB7-A88B-138CF844A92D}" dt="2018-04-27T19:34:54.618" v="745" actId="166"/>
          <ac:spMkLst>
            <pc:docMk/>
            <pc:sldMk cId="1089321589" sldId="560"/>
            <ac:spMk id="71" creationId="{7F85E0EA-A3B9-4B57-9F7E-A8BBE1A20492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2" creationId="{D7D884AB-BF85-4989-8D43-3F327A8D46DB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3" creationId="{4DE1BC45-32AB-43EB-804C-61CB55458E93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4" creationId="{D5FBCFC8-CE26-4E6E-BB59-204370AC3F09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5" creationId="{88D11EA1-93CE-42D7-BC0B-FB8DBA4C9ACF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6" creationId="{7168C4CE-2F20-48AE-A88C-93367729A7C2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7" creationId="{AF8CAEBA-B42E-4439-91BB-437820F3407E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8" creationId="{B23F3053-FA93-4FB2-81A3-6FCE684D3A51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79" creationId="{3D2A5BFB-C199-423A-9268-B3694687CE7A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0" creationId="{5E2C7566-A6E6-4DE7-B014-88030EEF449D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1" creationId="{0EE46906-D2C7-4039-B1A1-4D3EC0EFF3C9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2" creationId="{8B9981F5-9DB7-4543-9074-63F36E2FD69D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3" creationId="{A234F3CF-20C1-4995-93D8-6E1315FB4A4E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4" creationId="{4420567D-28AE-4D7F-A4A4-678104EBDFBC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5" creationId="{0A1E261C-4302-4ABA-90C8-E689BEF017C2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6" creationId="{A09FC6C7-1095-4A86-8725-B4E4433FD770}"/>
          </ac:spMkLst>
        </pc:spChg>
        <pc:spChg chg="del">
          <ac:chgData name="Long Nguyen" userId="e77020e0ba23985a" providerId="LiveId" clId="{9481718F-C215-4FB7-A88B-138CF844A92D}" dt="2018-04-27T19:29:09.623" v="677" actId="478"/>
          <ac:spMkLst>
            <pc:docMk/>
            <pc:sldMk cId="1089321589" sldId="560"/>
            <ac:spMk id="87" creationId="{951C5CD1-FBFF-49AA-81CC-9F691CF3C823}"/>
          </ac:spMkLst>
        </pc:spChg>
        <pc:spChg chg="del">
          <ac:chgData name="Long Nguyen" userId="e77020e0ba23985a" providerId="LiveId" clId="{9481718F-C215-4FB7-A88B-138CF844A92D}" dt="2018-04-27T19:28:42.860" v="655" actId="478"/>
          <ac:spMkLst>
            <pc:docMk/>
            <pc:sldMk cId="1089321589" sldId="560"/>
            <ac:spMk id="89" creationId="{629182B1-48EE-4F04-8741-8787F36ACF19}"/>
          </ac:spMkLst>
        </pc:spChg>
        <pc:spChg chg="add mod topLvl">
          <ac:chgData name="Long Nguyen" userId="e77020e0ba23985a" providerId="LiveId" clId="{9481718F-C215-4FB7-A88B-138CF844A92D}" dt="2018-04-27T19:41:39.598" v="808" actId="165"/>
          <ac:spMkLst>
            <pc:docMk/>
            <pc:sldMk cId="1089321589" sldId="560"/>
            <ac:spMk id="95" creationId="{CCB5BCD1-7F23-43AB-AC9A-97C6E553E4B8}"/>
          </ac:spMkLst>
        </pc:spChg>
        <pc:grpChg chg="add del mod">
          <ac:chgData name="Long Nguyen" userId="e77020e0ba23985a" providerId="LiveId" clId="{9481718F-C215-4FB7-A88B-138CF844A92D}" dt="2018-04-27T19:41:39.598" v="808" actId="165"/>
          <ac:grpSpMkLst>
            <pc:docMk/>
            <pc:sldMk cId="1089321589" sldId="560"/>
            <ac:grpSpMk id="96" creationId="{19576A6F-DFCA-467E-835C-37AE2B52FF74}"/>
          </ac:grpSpMkLst>
        </pc:grpChg>
        <pc:cxnChg chg="add del mod">
          <ac:chgData name="Long Nguyen" userId="e77020e0ba23985a" providerId="LiveId" clId="{9481718F-C215-4FB7-A88B-138CF844A92D}" dt="2018-04-27T19:31:53.109" v="696" actId="478"/>
          <ac:cxnSpMkLst>
            <pc:docMk/>
            <pc:sldMk cId="1089321589" sldId="560"/>
            <ac:cxnSpMk id="8" creationId="{1C698279-83AB-4B59-8846-1B4F279AA464}"/>
          </ac:cxnSpMkLst>
        </pc:cxnChg>
        <pc:cxnChg chg="add mod ord">
          <ac:chgData name="Long Nguyen" userId="e77020e0ba23985a" providerId="LiveId" clId="{9481718F-C215-4FB7-A88B-138CF844A92D}" dt="2018-04-27T19:33:38.704" v="722" actId="1076"/>
          <ac:cxnSpMkLst>
            <pc:docMk/>
            <pc:sldMk cId="1089321589" sldId="560"/>
            <ac:cxnSpMk id="14" creationId="{DC8CFF7D-66DC-40B4-8F8C-24FA17F1CBF3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15" creationId="{254DD5C5-ABBC-469E-951B-726549EB9887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20" creationId="{AD068B85-EC68-48CB-9300-61052D02475A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23" creationId="{0CCEC112-0FFF-4B3C-A84D-784E3A6243D6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24" creationId="{A21F72C6-E46B-4C47-8CCC-E85C7F4AA84F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28" creationId="{D9C5CBAA-6CD0-4962-9ED5-4F25C4FA9207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32" creationId="{AB4768F3-46D6-461F-9F01-534FE084D978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36" creationId="{80B6E973-9366-473F-A8B1-E0961D281557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37" creationId="{F331D493-1725-49E7-84F4-B71BDE4A0C56}"/>
          </ac:cxnSpMkLst>
        </pc:cxnChg>
        <pc:cxnChg chg="add mod topLvl">
          <ac:chgData name="Long Nguyen" userId="e77020e0ba23985a" providerId="LiveId" clId="{9481718F-C215-4FB7-A88B-138CF844A92D}" dt="2018-04-27T19:41:47.540" v="809" actId="693"/>
          <ac:cxnSpMkLst>
            <pc:docMk/>
            <pc:sldMk cId="1089321589" sldId="560"/>
            <ac:cxnSpMk id="39" creationId="{9084CEE4-E80B-4C4B-8110-AB403F645CF6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44" creationId="{C7FB1DC1-61AE-44FD-B3B9-4B0D7E9B14EA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47" creationId="{78818661-AD6D-4EB2-943C-389ABC364715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50" creationId="{06C2D7A9-AD7D-42CE-9736-584419069EF9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53" creationId="{4FDF0404-E6FF-4992-8BB7-27FFBB408855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55" creationId="{D19700E2-AEE4-4930-AC20-A87BA4ECF877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57" creationId="{1D9B11E6-418F-446C-A524-16A03651FC0C}"/>
          </ac:cxnSpMkLst>
        </pc:cxnChg>
        <pc:cxnChg chg="add mod ord">
          <ac:chgData name="Long Nguyen" userId="e77020e0ba23985a" providerId="LiveId" clId="{9481718F-C215-4FB7-A88B-138CF844A92D}" dt="2018-04-27T19:33:38.704" v="722" actId="1076"/>
          <ac:cxnSpMkLst>
            <pc:docMk/>
            <pc:sldMk cId="1089321589" sldId="560"/>
            <ac:cxnSpMk id="59" creationId="{085A1132-E9A8-4511-A8D3-0E59394D7564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60" creationId="{F86FDE31-B5FA-461A-9612-6103781DC159}"/>
          </ac:cxnSpMkLst>
        </pc:cxnChg>
        <pc:cxnChg chg="del">
          <ac:chgData name="Long Nguyen" userId="e77020e0ba23985a" providerId="LiveId" clId="{9481718F-C215-4FB7-A88B-138CF844A92D}" dt="2018-04-27T19:29:09.623" v="677" actId="478"/>
          <ac:cxnSpMkLst>
            <pc:docMk/>
            <pc:sldMk cId="1089321589" sldId="560"/>
            <ac:cxnSpMk id="62" creationId="{40606539-FCCA-4AC1-9FE9-D9FFE6456927}"/>
          </ac:cxnSpMkLst>
        </pc:cxnChg>
        <pc:cxnChg chg="add mod">
          <ac:chgData name="Long Nguyen" userId="e77020e0ba23985a" providerId="LiveId" clId="{9481718F-C215-4FB7-A88B-138CF844A92D}" dt="2018-04-27T19:34:02.880" v="730" actId="14100"/>
          <ac:cxnSpMkLst>
            <pc:docMk/>
            <pc:sldMk cId="1089321589" sldId="560"/>
            <ac:cxnSpMk id="88" creationId="{27204009-7F42-4B75-BC86-D91790E1C086}"/>
          </ac:cxnSpMkLst>
        </pc:cxnChg>
        <pc:cxnChg chg="add mod">
          <ac:chgData name="Long Nguyen" userId="e77020e0ba23985a" providerId="LiveId" clId="{9481718F-C215-4FB7-A88B-138CF844A92D}" dt="2018-04-27T19:34:10.981" v="733" actId="14100"/>
          <ac:cxnSpMkLst>
            <pc:docMk/>
            <pc:sldMk cId="1089321589" sldId="560"/>
            <ac:cxnSpMk id="90" creationId="{DD6DFE04-FBD3-48BB-AC7C-0989677CF7B4}"/>
          </ac:cxnSpMkLst>
        </pc:cxnChg>
        <pc:cxnChg chg="add mod">
          <ac:chgData name="Long Nguyen" userId="e77020e0ba23985a" providerId="LiveId" clId="{9481718F-C215-4FB7-A88B-138CF844A92D}" dt="2018-04-27T19:34:18.838" v="736" actId="14100"/>
          <ac:cxnSpMkLst>
            <pc:docMk/>
            <pc:sldMk cId="1089321589" sldId="560"/>
            <ac:cxnSpMk id="91" creationId="{342BDFA9-DB90-4E5F-9796-65C3DCFAAB49}"/>
          </ac:cxnSpMkLst>
        </pc:cxnChg>
        <pc:cxnChg chg="add mod">
          <ac:chgData name="Long Nguyen" userId="e77020e0ba23985a" providerId="LiveId" clId="{9481718F-C215-4FB7-A88B-138CF844A92D}" dt="2018-04-27T19:34:34.538" v="740" actId="14100"/>
          <ac:cxnSpMkLst>
            <pc:docMk/>
            <pc:sldMk cId="1089321589" sldId="560"/>
            <ac:cxnSpMk id="92" creationId="{C042856E-1083-41DB-ABFD-50F6D32B759B}"/>
          </ac:cxnSpMkLst>
        </pc:cxnChg>
        <pc:cxnChg chg="add mod">
          <ac:chgData name="Long Nguyen" userId="e77020e0ba23985a" providerId="LiveId" clId="{9481718F-C215-4FB7-A88B-138CF844A92D}" dt="2018-04-27T19:34:43.254" v="744" actId="14100"/>
          <ac:cxnSpMkLst>
            <pc:docMk/>
            <pc:sldMk cId="1089321589" sldId="560"/>
            <ac:cxnSpMk id="93" creationId="{30002989-B294-458D-BB67-194E7697534E}"/>
          </ac:cxnSpMkLst>
        </pc:cxnChg>
        <pc:cxnChg chg="add mod topLvl">
          <ac:chgData name="Long Nguyen" userId="e77020e0ba23985a" providerId="LiveId" clId="{9481718F-C215-4FB7-A88B-138CF844A92D}" dt="2018-04-27T19:41:39.598" v="808" actId="165"/>
          <ac:cxnSpMkLst>
            <pc:docMk/>
            <pc:sldMk cId="1089321589" sldId="560"/>
            <ac:cxnSpMk id="94" creationId="{D15EA0A5-AF08-443F-80A8-6F271B1D3C9F}"/>
          </ac:cxnSpMkLst>
        </pc:cxnChg>
        <pc:cxnChg chg="add del mod ord">
          <ac:chgData name="Long Nguyen" userId="e77020e0ba23985a" providerId="LiveId" clId="{9481718F-C215-4FB7-A88B-138CF844A92D}" dt="2018-04-27T19:42:04.085" v="814" actId="478"/>
          <ac:cxnSpMkLst>
            <pc:docMk/>
            <pc:sldMk cId="1089321589" sldId="560"/>
            <ac:cxnSpMk id="98" creationId="{6C49D9AC-3146-4464-B9CB-828BBA91E780}"/>
          </ac:cxnSpMkLst>
        </pc:cxnChg>
        <pc:cxnChg chg="add del mod">
          <ac:chgData name="Long Nguyen" userId="e77020e0ba23985a" providerId="LiveId" clId="{9481718F-C215-4FB7-A88B-138CF844A92D}" dt="2018-04-27T19:42:03.016" v="813" actId="478"/>
          <ac:cxnSpMkLst>
            <pc:docMk/>
            <pc:sldMk cId="1089321589" sldId="560"/>
            <ac:cxnSpMk id="103" creationId="{29BB6F8B-1054-440A-9349-5A1372D7B40D}"/>
          </ac:cxnSpMkLst>
        </pc:cxnChg>
      </pc:sldChg>
      <pc:sldChg chg="add ord">
        <pc:chgData name="Long Nguyen" userId="e77020e0ba23985a" providerId="LiveId" clId="{9481718F-C215-4FB7-A88B-138CF844A92D}" dt="2018-04-27T19:43:56.529" v="821"/>
        <pc:sldMkLst>
          <pc:docMk/>
          <pc:sldMk cId="3563002578" sldId="560"/>
        </pc:sldMkLst>
      </pc:sldChg>
      <pc:sldChg chg="add del">
        <pc:chgData name="Long Nguyen" userId="e77020e0ba23985a" providerId="LiveId" clId="{9481718F-C215-4FB7-A88B-138CF844A92D}" dt="2018-04-27T19:43:39.141" v="816" actId="2696"/>
        <pc:sldMkLst>
          <pc:docMk/>
          <pc:sldMk cId="136655820" sldId="561"/>
        </pc:sldMkLst>
      </pc:sldChg>
      <pc:sldChg chg="delSp modSp add del ord">
        <pc:chgData name="Long Nguyen" userId="e77020e0ba23985a" providerId="LiveId" clId="{9481718F-C215-4FB7-A88B-138CF844A92D}" dt="2018-04-27T19:47:56.888" v="872" actId="2696"/>
        <pc:sldMkLst>
          <pc:docMk/>
          <pc:sldMk cId="3843266954" sldId="561"/>
        </pc:sldMkLst>
        <pc:spChg chg="del mod">
          <ac:chgData name="Long Nguyen" userId="e77020e0ba23985a" providerId="LiveId" clId="{9481718F-C215-4FB7-A88B-138CF844A92D}" dt="2018-04-27T19:47:51.860" v="870" actId="478"/>
          <ac:spMkLst>
            <pc:docMk/>
            <pc:sldMk cId="3843266954" sldId="561"/>
            <ac:spMk id="6" creationId="{00000000-0000-0000-0000-000000000000}"/>
          </ac:spMkLst>
        </pc:spChg>
      </pc:sldChg>
      <pc:sldChg chg="add del">
        <pc:chgData name="Long Nguyen" userId="e77020e0ba23985a" providerId="LiveId" clId="{9481718F-C215-4FB7-A88B-138CF844A92D}" dt="2018-04-27T19:43:49.458" v="820"/>
        <pc:sldMkLst>
          <pc:docMk/>
          <pc:sldMk cId="349144723" sldId="562"/>
        </pc:sldMkLst>
      </pc:sldChg>
      <pc:sldChg chg="addSp delSp modSp add modAnim">
        <pc:chgData name="Long Nguyen" userId="e77020e0ba23985a" providerId="LiveId" clId="{9481718F-C215-4FB7-A88B-138CF844A92D}" dt="2018-04-27T19:57:21.222" v="1116"/>
        <pc:sldMkLst>
          <pc:docMk/>
          <pc:sldMk cId="2137321813" sldId="562"/>
        </pc:sldMkLst>
        <pc:spChg chg="add mod">
          <ac:chgData name="Long Nguyen" userId="e77020e0ba23985a" providerId="LiveId" clId="{9481718F-C215-4FB7-A88B-138CF844A92D}" dt="2018-04-27T19:50:16.260" v="1013" actId="1076"/>
          <ac:spMkLst>
            <pc:docMk/>
            <pc:sldMk cId="2137321813" sldId="562"/>
            <ac:spMk id="25" creationId="{E150FA23-78B6-4E93-A567-4631B76F2B1F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26" creationId="{4EFEF91F-C321-4632-BEC8-5EDEDA6DD5E4}"/>
          </ac:spMkLst>
        </pc:spChg>
        <pc:spChg chg="add del mod">
          <ac:chgData name="Long Nguyen" userId="e77020e0ba23985a" providerId="LiveId" clId="{9481718F-C215-4FB7-A88B-138CF844A92D}" dt="2018-04-27T19:52:09.082" v="1073" actId="478"/>
          <ac:spMkLst>
            <pc:docMk/>
            <pc:sldMk cId="2137321813" sldId="562"/>
            <ac:spMk id="27" creationId="{5CDD82F5-D6DB-4577-A1A2-3AF02284559B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28" creationId="{1F639466-647B-4183-9598-278133085BDA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29" creationId="{FC3D19BB-F8BD-461E-84E3-B4A58AAD8B85}"/>
          </ac:spMkLst>
        </pc:spChg>
        <pc:spChg chg="add del mod">
          <ac:chgData name="Long Nguyen" userId="e77020e0ba23985a" providerId="LiveId" clId="{9481718F-C215-4FB7-A88B-138CF844A92D}" dt="2018-04-27T19:50:21.467" v="1014" actId="478"/>
          <ac:spMkLst>
            <pc:docMk/>
            <pc:sldMk cId="2137321813" sldId="562"/>
            <ac:spMk id="30" creationId="{771E3690-F5C2-4819-8A94-6469BFC41E7F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31" creationId="{D32B8A84-0801-47D3-BE6C-DFD143A0D994}"/>
          </ac:spMkLst>
        </pc:spChg>
        <pc:spChg chg="del">
          <ac:chgData name="Long Nguyen" userId="e77020e0ba23985a" providerId="LiveId" clId="{9481718F-C215-4FB7-A88B-138CF844A92D}" dt="2018-04-27T19:48:05.312" v="873" actId="478"/>
          <ac:spMkLst>
            <pc:docMk/>
            <pc:sldMk cId="2137321813" sldId="562"/>
            <ac:spMk id="35" creationId="{AFC40AB4-6C51-4C1F-A3F4-89050928A7F8}"/>
          </ac:spMkLst>
        </pc:spChg>
        <pc:spChg chg="mod">
          <ac:chgData name="Long Nguyen" userId="e77020e0ba23985a" providerId="LiveId" clId="{9481718F-C215-4FB7-A88B-138CF844A92D}" dt="2018-04-27T19:48:56.906" v="1005" actId="20577"/>
          <ac:spMkLst>
            <pc:docMk/>
            <pc:sldMk cId="2137321813" sldId="562"/>
            <ac:spMk id="49" creationId="{78872795-93ED-4EF5-9492-5E57AA051B9D}"/>
          </ac:spMkLst>
        </pc:spChg>
        <pc:spChg chg="add del mod">
          <ac:chgData name="Long Nguyen" userId="e77020e0ba23985a" providerId="LiveId" clId="{9481718F-C215-4FB7-A88B-138CF844A92D}" dt="2018-04-27T19:50:59.999" v="1035" actId="478"/>
          <ac:spMkLst>
            <pc:docMk/>
            <pc:sldMk cId="2137321813" sldId="562"/>
            <ac:spMk id="51" creationId="{149581BD-0C61-421D-8A41-3B9503B29067}"/>
          </ac:spMkLst>
        </pc:spChg>
        <pc:spChg chg="del">
          <ac:chgData name="Long Nguyen" userId="e77020e0ba23985a" providerId="LiveId" clId="{9481718F-C215-4FB7-A88B-138CF844A92D}" dt="2018-04-27T19:48:05.312" v="873" actId="478"/>
          <ac:spMkLst>
            <pc:docMk/>
            <pc:sldMk cId="2137321813" sldId="562"/>
            <ac:spMk id="52" creationId="{280D3DB9-645A-4682-96BD-E88D363AD075}"/>
          </ac:spMkLst>
        </pc:spChg>
        <pc:spChg chg="add del mod">
          <ac:chgData name="Long Nguyen" userId="e77020e0ba23985a" providerId="LiveId" clId="{9481718F-C215-4FB7-A88B-138CF844A92D}" dt="2018-04-27T19:50:22.034" v="1015" actId="478"/>
          <ac:spMkLst>
            <pc:docMk/>
            <pc:sldMk cId="2137321813" sldId="562"/>
            <ac:spMk id="53" creationId="{D6C806C8-C750-4B7A-9A19-DB4B032D7DD6}"/>
          </ac:spMkLst>
        </pc:spChg>
        <pc:spChg chg="add del mod">
          <ac:chgData name="Long Nguyen" userId="e77020e0ba23985a" providerId="LiveId" clId="{9481718F-C215-4FB7-A88B-138CF844A92D}" dt="2018-04-27T19:51:01.388" v="1036" actId="478"/>
          <ac:spMkLst>
            <pc:docMk/>
            <pc:sldMk cId="2137321813" sldId="562"/>
            <ac:spMk id="54" creationId="{627D67AD-E09F-4C4F-92AC-D7242E9D3BC9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55" creationId="{9E881182-5A75-4738-99E4-EA4C937B811B}"/>
          </ac:spMkLst>
        </pc:spChg>
        <pc:spChg chg="del">
          <ac:chgData name="Long Nguyen" userId="e77020e0ba23985a" providerId="LiveId" clId="{9481718F-C215-4FB7-A88B-138CF844A92D}" dt="2018-04-27T19:48:05.312" v="873" actId="478"/>
          <ac:spMkLst>
            <pc:docMk/>
            <pc:sldMk cId="2137321813" sldId="562"/>
            <ac:spMk id="56" creationId="{6E60E81E-594F-465E-AE7A-193A417A2060}"/>
          </ac:spMkLst>
        </pc:spChg>
        <pc:spChg chg="add del mod">
          <ac:chgData name="Long Nguyen" userId="e77020e0ba23985a" providerId="LiveId" clId="{9481718F-C215-4FB7-A88B-138CF844A92D}" dt="2018-04-27T19:51:08.332" v="1040" actId="478"/>
          <ac:spMkLst>
            <pc:docMk/>
            <pc:sldMk cId="2137321813" sldId="562"/>
            <ac:spMk id="57" creationId="{9D1C7B27-FF1A-4C4C-96FF-8B35BE9A5944}"/>
          </ac:spMkLst>
        </pc:spChg>
        <pc:spChg chg="del">
          <ac:chgData name="Long Nguyen" userId="e77020e0ba23985a" providerId="LiveId" clId="{9481718F-C215-4FB7-A88B-138CF844A92D}" dt="2018-04-27T19:48:05.312" v="873" actId="478"/>
          <ac:spMkLst>
            <pc:docMk/>
            <pc:sldMk cId="2137321813" sldId="562"/>
            <ac:spMk id="58" creationId="{4383EEAF-DDA4-41B3-9D92-F8FF4C896CC7}"/>
          </ac:spMkLst>
        </pc:spChg>
        <pc:spChg chg="add del mod">
          <ac:chgData name="Long Nguyen" userId="e77020e0ba23985a" providerId="LiveId" clId="{9481718F-C215-4FB7-A88B-138CF844A92D}" dt="2018-04-27T19:50:42.923" v="1030" actId="478"/>
          <ac:spMkLst>
            <pc:docMk/>
            <pc:sldMk cId="2137321813" sldId="562"/>
            <ac:spMk id="60" creationId="{54CE0CE5-D8C8-438C-A07C-29DB6963677A}"/>
          </ac:spMkLst>
        </pc:spChg>
        <pc:spChg chg="add del mod">
          <ac:chgData name="Long Nguyen" userId="e77020e0ba23985a" providerId="LiveId" clId="{9481718F-C215-4FB7-A88B-138CF844A92D}" dt="2018-04-27T19:52:14.065" v="1074" actId="478"/>
          <ac:spMkLst>
            <pc:docMk/>
            <pc:sldMk cId="2137321813" sldId="562"/>
            <ac:spMk id="61" creationId="{FE27943D-AFCE-416B-8BEE-BA2BAE8CFD2A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62" creationId="{9C87068F-3DB7-4A77-BDD4-E314AFD20FD5}"/>
          </ac:spMkLst>
        </pc:spChg>
        <pc:spChg chg="add del mod">
          <ac:chgData name="Long Nguyen" userId="e77020e0ba23985a" providerId="LiveId" clId="{9481718F-C215-4FB7-A88B-138CF844A92D}" dt="2018-04-27T19:50:30.553" v="1023" actId="478"/>
          <ac:spMkLst>
            <pc:docMk/>
            <pc:sldMk cId="2137321813" sldId="562"/>
            <ac:spMk id="63" creationId="{3C261B89-CB24-4B49-8931-0198973AABF7}"/>
          </ac:spMkLst>
        </pc:spChg>
        <pc:spChg chg="add del mod">
          <ac:chgData name="Long Nguyen" userId="e77020e0ba23985a" providerId="LiveId" clId="{9481718F-C215-4FB7-A88B-138CF844A92D}" dt="2018-04-27T19:50:34.584" v="1025" actId="478"/>
          <ac:spMkLst>
            <pc:docMk/>
            <pc:sldMk cId="2137321813" sldId="562"/>
            <ac:spMk id="64" creationId="{0EAAEC37-186B-40DA-8D67-133A53E77E1A}"/>
          </ac:spMkLst>
        </pc:spChg>
        <pc:spChg chg="del mod">
          <ac:chgData name="Long Nguyen" userId="e77020e0ba23985a" providerId="LiveId" clId="{9481718F-C215-4FB7-A88B-138CF844A92D}" dt="2018-04-27T19:49:34.817" v="1010" actId="478"/>
          <ac:spMkLst>
            <pc:docMk/>
            <pc:sldMk cId="2137321813" sldId="562"/>
            <ac:spMk id="65" creationId="{46F53124-4B8D-492E-90F5-0FB512380C6B}"/>
          </ac:spMkLst>
        </pc:spChg>
        <pc:spChg chg="del mod">
          <ac:chgData name="Long Nguyen" userId="e77020e0ba23985a" providerId="LiveId" clId="{9481718F-C215-4FB7-A88B-138CF844A92D}" dt="2018-04-27T19:49:34.817" v="1010" actId="478"/>
          <ac:spMkLst>
            <pc:docMk/>
            <pc:sldMk cId="2137321813" sldId="562"/>
            <ac:spMk id="66" creationId="{ACED6685-BD87-4533-AAD6-13E6409F0619}"/>
          </ac:spMkLst>
        </pc:spChg>
        <pc:spChg chg="del mod">
          <ac:chgData name="Long Nguyen" userId="e77020e0ba23985a" providerId="LiveId" clId="{9481718F-C215-4FB7-A88B-138CF844A92D}" dt="2018-04-27T19:49:34.817" v="1010" actId="478"/>
          <ac:spMkLst>
            <pc:docMk/>
            <pc:sldMk cId="2137321813" sldId="562"/>
            <ac:spMk id="67" creationId="{C37551DF-2096-44EA-9868-2B86BE010346}"/>
          </ac:spMkLst>
        </pc:spChg>
        <pc:spChg chg="add del mod">
          <ac:chgData name="Long Nguyen" userId="e77020e0ba23985a" providerId="LiveId" clId="{9481718F-C215-4FB7-A88B-138CF844A92D}" dt="2018-04-27T19:50:36.190" v="1026" actId="478"/>
          <ac:spMkLst>
            <pc:docMk/>
            <pc:sldMk cId="2137321813" sldId="562"/>
            <ac:spMk id="68" creationId="{4CA0DC7A-B184-49B3-A87C-6C72BA460856}"/>
          </ac:spMkLst>
        </pc:spChg>
        <pc:spChg chg="add del mod">
          <ac:chgData name="Long Nguyen" userId="e77020e0ba23985a" providerId="LiveId" clId="{9481718F-C215-4FB7-A88B-138CF844A92D}" dt="2018-04-27T19:50:28.087" v="1020" actId="478"/>
          <ac:spMkLst>
            <pc:docMk/>
            <pc:sldMk cId="2137321813" sldId="562"/>
            <ac:spMk id="69" creationId="{D8665F6E-562F-4E11-94F7-C4D0E39A54F6}"/>
          </ac:spMkLst>
        </pc:spChg>
        <pc:spChg chg="add del mod">
          <ac:chgData name="Long Nguyen" userId="e77020e0ba23985a" providerId="LiveId" clId="{9481718F-C215-4FB7-A88B-138CF844A92D}" dt="2018-04-27T19:50:40.161" v="1028" actId="478"/>
          <ac:spMkLst>
            <pc:docMk/>
            <pc:sldMk cId="2137321813" sldId="562"/>
            <ac:spMk id="70" creationId="{3688F091-A09B-47B8-9E34-21EDD9AC079D}"/>
          </ac:spMkLst>
        </pc:spChg>
        <pc:spChg chg="del mod">
          <ac:chgData name="Long Nguyen" userId="e77020e0ba23985a" providerId="LiveId" clId="{9481718F-C215-4FB7-A88B-138CF844A92D}" dt="2018-04-27T19:49:34.817" v="1010" actId="478"/>
          <ac:spMkLst>
            <pc:docMk/>
            <pc:sldMk cId="2137321813" sldId="562"/>
            <ac:spMk id="71" creationId="{7F85E0EA-A3B9-4B57-9F7E-A8BBE1A20492}"/>
          </ac:spMkLst>
        </pc:spChg>
        <pc:spChg chg="add del mod">
          <ac:chgData name="Long Nguyen" userId="e77020e0ba23985a" providerId="LiveId" clId="{9481718F-C215-4FB7-A88B-138CF844A92D}" dt="2018-04-27T19:52:15.742" v="1075" actId="478"/>
          <ac:spMkLst>
            <pc:docMk/>
            <pc:sldMk cId="2137321813" sldId="562"/>
            <ac:spMk id="72" creationId="{56308D98-C588-4258-8ADF-F74437EA5F5C}"/>
          </ac:spMkLst>
        </pc:spChg>
        <pc:spChg chg="add mod">
          <ac:chgData name="Long Nguyen" userId="e77020e0ba23985a" providerId="LiveId" clId="{9481718F-C215-4FB7-A88B-138CF844A92D}" dt="2018-04-27T19:55:33.810" v="1109" actId="1076"/>
          <ac:spMkLst>
            <pc:docMk/>
            <pc:sldMk cId="2137321813" sldId="562"/>
            <ac:spMk id="73" creationId="{6C4D9D20-D706-4E42-96CD-533764698065}"/>
          </ac:spMkLst>
        </pc:spChg>
        <pc:spChg chg="add del mod">
          <ac:chgData name="Long Nguyen" userId="e77020e0ba23985a" providerId="LiveId" clId="{9481718F-C215-4FB7-A88B-138CF844A92D}" dt="2018-04-27T19:51:03.785" v="1037" actId="478"/>
          <ac:spMkLst>
            <pc:docMk/>
            <pc:sldMk cId="2137321813" sldId="562"/>
            <ac:spMk id="74" creationId="{C14835AA-6165-471A-AEDC-BA47041F2C70}"/>
          </ac:spMkLst>
        </pc:spChg>
        <pc:spChg chg="add del mod">
          <ac:chgData name="Long Nguyen" userId="e77020e0ba23985a" providerId="LiveId" clId="{9481718F-C215-4FB7-A88B-138CF844A92D}" dt="2018-04-27T19:51:28.725" v="1060" actId="478"/>
          <ac:spMkLst>
            <pc:docMk/>
            <pc:sldMk cId="2137321813" sldId="562"/>
            <ac:spMk id="75" creationId="{4766A3C4-0F69-4A7C-A218-BD4F09E46C9C}"/>
          </ac:spMkLst>
        </pc:spChg>
        <pc:spChg chg="add del mod">
          <ac:chgData name="Long Nguyen" userId="e77020e0ba23985a" providerId="LiveId" clId="{9481718F-C215-4FB7-A88B-138CF844A92D}" dt="2018-04-27T19:51:30.178" v="1061" actId="478"/>
          <ac:spMkLst>
            <pc:docMk/>
            <pc:sldMk cId="2137321813" sldId="562"/>
            <ac:spMk id="76" creationId="{609FBED5-0EB2-44E5-BED7-ADF18CA72B87}"/>
          </ac:spMkLst>
        </pc:spChg>
        <pc:spChg chg="add del mod">
          <ac:chgData name="Long Nguyen" userId="e77020e0ba23985a" providerId="LiveId" clId="{9481718F-C215-4FB7-A88B-138CF844A92D}" dt="2018-04-27T19:51:31.941" v="1062" actId="478"/>
          <ac:spMkLst>
            <pc:docMk/>
            <pc:sldMk cId="2137321813" sldId="562"/>
            <ac:spMk id="77" creationId="{F66ADD0D-34BF-4E3C-BAF7-DF135F92C1D7}"/>
          </ac:spMkLst>
        </pc:spChg>
        <pc:spChg chg="add del mod">
          <ac:chgData name="Long Nguyen" userId="e77020e0ba23985a" providerId="LiveId" clId="{9481718F-C215-4FB7-A88B-138CF844A92D}" dt="2018-04-27T19:55:39.733" v="1111" actId="478"/>
          <ac:spMkLst>
            <pc:docMk/>
            <pc:sldMk cId="2137321813" sldId="562"/>
            <ac:spMk id="78" creationId="{CE31E72B-7C97-4693-B92A-30D4D98492A4}"/>
          </ac:spMkLst>
        </pc:spChg>
        <pc:spChg chg="add mod">
          <ac:chgData name="Long Nguyen" userId="e77020e0ba23985a" providerId="LiveId" clId="{9481718F-C215-4FB7-A88B-138CF844A92D}" dt="2018-04-27T19:56:00.717" v="1112" actId="207"/>
          <ac:spMkLst>
            <pc:docMk/>
            <pc:sldMk cId="2137321813" sldId="562"/>
            <ac:spMk id="79" creationId="{2E36A753-5AD5-4E9C-BA8F-65367DE045BF}"/>
          </ac:spMkLst>
        </pc:spChg>
        <pc:spChg chg="del">
          <ac:chgData name="Long Nguyen" userId="e77020e0ba23985a" providerId="LiveId" clId="{9481718F-C215-4FB7-A88B-138CF844A92D}" dt="2018-04-27T19:48:05.312" v="873" actId="478"/>
          <ac:spMkLst>
            <pc:docMk/>
            <pc:sldMk cId="2137321813" sldId="562"/>
            <ac:spMk id="95" creationId="{CCB5BCD1-7F23-43AB-AC9A-97C6E553E4B8}"/>
          </ac:spMkLst>
        </pc:spChg>
        <pc:grpChg chg="add del mod">
          <ac:chgData name="Long Nguyen" userId="e77020e0ba23985a" providerId="LiveId" clId="{9481718F-C215-4FB7-A88B-138CF844A92D}" dt="2018-04-27T19:52:33.347" v="1079" actId="165"/>
          <ac:grpSpMkLst>
            <pc:docMk/>
            <pc:sldMk cId="2137321813" sldId="562"/>
            <ac:grpSpMk id="10" creationId="{63594C8F-6E09-451A-A934-E655EBDA5D05}"/>
          </ac:grpSpMkLst>
        </pc:grpChg>
        <pc:cxnChg chg="del">
          <ac:chgData name="Long Nguyen" userId="e77020e0ba23985a" providerId="LiveId" clId="{9481718F-C215-4FB7-A88B-138CF844A92D}" dt="2018-04-27T19:48:05.312" v="873" actId="478"/>
          <ac:cxnSpMkLst>
            <pc:docMk/>
            <pc:sldMk cId="2137321813" sldId="562"/>
            <ac:cxnSpMk id="14" creationId="{DC8CFF7D-66DC-40B4-8F8C-24FA17F1CBF3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32" creationId="{E63DD64D-99CB-4A01-9BEE-18A10C66E36A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33" creationId="{CD9370AC-74DF-4B63-B2E1-BED913830A0D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34" creationId="{9CE5FD24-421E-4FF7-990B-131F4CBBADBC}"/>
          </ac:cxnSpMkLst>
        </pc:cxnChg>
        <pc:cxnChg chg="add del mod">
          <ac:chgData name="Long Nguyen" userId="e77020e0ba23985a" providerId="LiveId" clId="{9481718F-C215-4FB7-A88B-138CF844A92D}" dt="2018-04-27T19:51:56.230" v="1068" actId="478"/>
          <ac:cxnSpMkLst>
            <pc:docMk/>
            <pc:sldMk cId="2137321813" sldId="562"/>
            <ac:cxnSpMk id="36" creationId="{A7D34799-242A-4A20-A9BB-AC7CCD423CF7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37" creationId="{71E762E0-7026-45D4-A2DB-D616F5F196BA}"/>
          </ac:cxnSpMkLst>
        </pc:cxnChg>
        <pc:cxnChg chg="add del mod">
          <ac:chgData name="Long Nguyen" userId="e77020e0ba23985a" providerId="LiveId" clId="{9481718F-C215-4FB7-A88B-138CF844A92D}" dt="2018-04-27T19:51:55.251" v="1067" actId="478"/>
          <ac:cxnSpMkLst>
            <pc:docMk/>
            <pc:sldMk cId="2137321813" sldId="562"/>
            <ac:cxnSpMk id="38" creationId="{DFA81BD6-86B6-4955-A63E-09F833358490}"/>
          </ac:cxnSpMkLst>
        </pc:cxnChg>
        <pc:cxnChg chg="del">
          <ac:chgData name="Long Nguyen" userId="e77020e0ba23985a" providerId="LiveId" clId="{9481718F-C215-4FB7-A88B-138CF844A92D}" dt="2018-04-27T19:48:05.312" v="873" actId="478"/>
          <ac:cxnSpMkLst>
            <pc:docMk/>
            <pc:sldMk cId="2137321813" sldId="562"/>
            <ac:cxnSpMk id="39" creationId="{9084CEE4-E80B-4C4B-8110-AB403F645CF6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40" creationId="{BAEB264C-046D-49D5-A6B3-87050F217410}"/>
          </ac:cxnSpMkLst>
        </pc:cxnChg>
        <pc:cxnChg chg="add del mod">
          <ac:chgData name="Long Nguyen" userId="e77020e0ba23985a" providerId="LiveId" clId="{9481718F-C215-4FB7-A88B-138CF844A92D}" dt="2018-04-27T19:51:54.241" v="1066" actId="478"/>
          <ac:cxnSpMkLst>
            <pc:docMk/>
            <pc:sldMk cId="2137321813" sldId="562"/>
            <ac:cxnSpMk id="41" creationId="{97A17C69-E90D-41AD-875E-50CDCC4900F2}"/>
          </ac:cxnSpMkLst>
        </pc:cxnChg>
        <pc:cxnChg chg="add del mod">
          <ac:chgData name="Long Nguyen" userId="e77020e0ba23985a" providerId="LiveId" clId="{9481718F-C215-4FB7-A88B-138CF844A92D}" dt="2018-04-27T19:50:39.708" v="1027" actId="478"/>
          <ac:cxnSpMkLst>
            <pc:docMk/>
            <pc:sldMk cId="2137321813" sldId="562"/>
            <ac:cxnSpMk id="42" creationId="{B5887EB4-015B-42B7-9101-AD3FB2A92E43}"/>
          </ac:cxnSpMkLst>
        </pc:cxnChg>
        <pc:cxnChg chg="add mod topLvl">
          <ac:chgData name="Long Nguyen" userId="e77020e0ba23985a" providerId="LiveId" clId="{9481718F-C215-4FB7-A88B-138CF844A92D}" dt="2018-04-27T19:55:33.810" v="1109" actId="1076"/>
          <ac:cxnSpMkLst>
            <pc:docMk/>
            <pc:sldMk cId="2137321813" sldId="562"/>
            <ac:cxnSpMk id="43" creationId="{A407BEC1-D436-42F6-AB4B-5E65C8C297CD}"/>
          </ac:cxnSpMkLst>
        </pc:cxnChg>
        <pc:cxnChg chg="add del mod">
          <ac:chgData name="Long Nguyen" userId="e77020e0ba23985a" providerId="LiveId" clId="{9481718F-C215-4FB7-A88B-138CF844A92D}" dt="2018-04-27T19:51:53.202" v="1065" actId="478"/>
          <ac:cxnSpMkLst>
            <pc:docMk/>
            <pc:sldMk cId="2137321813" sldId="562"/>
            <ac:cxnSpMk id="44" creationId="{B72B4B9A-EC6C-4F85-840C-F59E6719FBE7}"/>
          </ac:cxnSpMkLst>
        </pc:cxnChg>
        <pc:cxnChg chg="add del mod">
          <ac:chgData name="Long Nguyen" userId="e77020e0ba23985a" providerId="LiveId" clId="{9481718F-C215-4FB7-A88B-138CF844A92D}" dt="2018-04-27T19:50:41.160" v="1029" actId="478"/>
          <ac:cxnSpMkLst>
            <pc:docMk/>
            <pc:sldMk cId="2137321813" sldId="562"/>
            <ac:cxnSpMk id="45" creationId="{5F0D1D96-7653-4A20-8299-D1A1E77FD45D}"/>
          </ac:cxnSpMkLst>
        </pc:cxnChg>
        <pc:cxnChg chg="add del mod">
          <ac:chgData name="Long Nguyen" userId="e77020e0ba23985a" providerId="LiveId" clId="{9481718F-C215-4FB7-A88B-138CF844A92D}" dt="2018-04-27T19:50:29.453" v="1022" actId="478"/>
          <ac:cxnSpMkLst>
            <pc:docMk/>
            <pc:sldMk cId="2137321813" sldId="562"/>
            <ac:cxnSpMk id="46" creationId="{AD5C8A86-E0C8-4817-BA42-D64450EA0877}"/>
          </ac:cxnSpMkLst>
        </pc:cxnChg>
        <pc:cxnChg chg="add del mod">
          <ac:chgData name="Long Nguyen" userId="e77020e0ba23985a" providerId="LiveId" clId="{9481718F-C215-4FB7-A88B-138CF844A92D}" dt="2018-04-27T19:50:29.016" v="1021" actId="478"/>
          <ac:cxnSpMkLst>
            <pc:docMk/>
            <pc:sldMk cId="2137321813" sldId="562"/>
            <ac:cxnSpMk id="47" creationId="{DED7BE03-3706-4F24-8D37-7501F84B5138}"/>
          </ac:cxnSpMkLst>
        </pc:cxnChg>
        <pc:cxnChg chg="add del mod">
          <ac:chgData name="Long Nguyen" userId="e77020e0ba23985a" providerId="LiveId" clId="{9481718F-C215-4FB7-A88B-138CF844A92D}" dt="2018-04-27T19:50:22.662" v="1016" actId="478"/>
          <ac:cxnSpMkLst>
            <pc:docMk/>
            <pc:sldMk cId="2137321813" sldId="562"/>
            <ac:cxnSpMk id="48" creationId="{2CBB502F-DC88-4D77-8566-14EB8A593B26}"/>
          </ac:cxnSpMkLst>
        </pc:cxnChg>
        <pc:cxnChg chg="add del mod">
          <ac:chgData name="Long Nguyen" userId="e77020e0ba23985a" providerId="LiveId" clId="{9481718F-C215-4FB7-A88B-138CF844A92D}" dt="2018-04-27T19:50:23.031" v="1017" actId="478"/>
          <ac:cxnSpMkLst>
            <pc:docMk/>
            <pc:sldMk cId="2137321813" sldId="562"/>
            <ac:cxnSpMk id="50" creationId="{5DC6C3CE-843C-471A-AB8B-BA9379E44E4E}"/>
          </ac:cxnSpMkLst>
        </pc:cxnChg>
        <pc:cxnChg chg="del">
          <ac:chgData name="Long Nguyen" userId="e77020e0ba23985a" providerId="LiveId" clId="{9481718F-C215-4FB7-A88B-138CF844A92D}" dt="2018-04-27T19:48:05.312" v="873" actId="478"/>
          <ac:cxnSpMkLst>
            <pc:docMk/>
            <pc:sldMk cId="2137321813" sldId="562"/>
            <ac:cxnSpMk id="59" creationId="{085A1132-E9A8-4511-A8D3-0E59394D7564}"/>
          </ac:cxnSpMkLst>
        </pc:cxnChg>
        <pc:cxnChg chg="del mod">
          <ac:chgData name="Long Nguyen" userId="e77020e0ba23985a" providerId="LiveId" clId="{9481718F-C215-4FB7-A88B-138CF844A92D}" dt="2018-04-27T19:49:34.817" v="1010" actId="478"/>
          <ac:cxnSpMkLst>
            <pc:docMk/>
            <pc:sldMk cId="2137321813" sldId="562"/>
            <ac:cxnSpMk id="88" creationId="{27204009-7F42-4B75-BC86-D91790E1C086}"/>
          </ac:cxnSpMkLst>
        </pc:cxnChg>
        <pc:cxnChg chg="del mod">
          <ac:chgData name="Long Nguyen" userId="e77020e0ba23985a" providerId="LiveId" clId="{9481718F-C215-4FB7-A88B-138CF844A92D}" dt="2018-04-27T19:49:34.817" v="1010" actId="478"/>
          <ac:cxnSpMkLst>
            <pc:docMk/>
            <pc:sldMk cId="2137321813" sldId="562"/>
            <ac:cxnSpMk id="90" creationId="{DD6DFE04-FBD3-48BB-AC7C-0989677CF7B4}"/>
          </ac:cxnSpMkLst>
        </pc:cxnChg>
        <pc:cxnChg chg="del mod">
          <ac:chgData name="Long Nguyen" userId="e77020e0ba23985a" providerId="LiveId" clId="{9481718F-C215-4FB7-A88B-138CF844A92D}" dt="2018-04-27T19:49:34.817" v="1010" actId="478"/>
          <ac:cxnSpMkLst>
            <pc:docMk/>
            <pc:sldMk cId="2137321813" sldId="562"/>
            <ac:cxnSpMk id="91" creationId="{342BDFA9-DB90-4E5F-9796-65C3DCFAAB49}"/>
          </ac:cxnSpMkLst>
        </pc:cxnChg>
        <pc:cxnChg chg="del mod">
          <ac:chgData name="Long Nguyen" userId="e77020e0ba23985a" providerId="LiveId" clId="{9481718F-C215-4FB7-A88B-138CF844A92D}" dt="2018-04-27T19:49:34.817" v="1010" actId="478"/>
          <ac:cxnSpMkLst>
            <pc:docMk/>
            <pc:sldMk cId="2137321813" sldId="562"/>
            <ac:cxnSpMk id="92" creationId="{C042856E-1083-41DB-ABFD-50F6D32B759B}"/>
          </ac:cxnSpMkLst>
        </pc:cxnChg>
        <pc:cxnChg chg="del mod">
          <ac:chgData name="Long Nguyen" userId="e77020e0ba23985a" providerId="LiveId" clId="{9481718F-C215-4FB7-A88B-138CF844A92D}" dt="2018-04-27T19:49:34.817" v="1010" actId="478"/>
          <ac:cxnSpMkLst>
            <pc:docMk/>
            <pc:sldMk cId="2137321813" sldId="562"/>
            <ac:cxnSpMk id="93" creationId="{30002989-B294-458D-BB67-194E7697534E}"/>
          </ac:cxnSpMkLst>
        </pc:cxnChg>
        <pc:cxnChg chg="del">
          <ac:chgData name="Long Nguyen" userId="e77020e0ba23985a" providerId="LiveId" clId="{9481718F-C215-4FB7-A88B-138CF844A92D}" dt="2018-04-27T19:48:05.312" v="873" actId="478"/>
          <ac:cxnSpMkLst>
            <pc:docMk/>
            <pc:sldMk cId="2137321813" sldId="562"/>
            <ac:cxnSpMk id="94" creationId="{D15EA0A5-AF08-443F-80A8-6F271B1D3C9F}"/>
          </ac:cxnSpMkLst>
        </pc:cxnChg>
      </pc:sldChg>
      <pc:sldChg chg="addSp delSp modSp add modAnim">
        <pc:chgData name="Long Nguyen" userId="e77020e0ba23985a" providerId="LiveId" clId="{9481718F-C215-4FB7-A88B-138CF844A92D}" dt="2018-04-27T21:12:23.685" v="1169"/>
        <pc:sldMkLst>
          <pc:docMk/>
          <pc:sldMk cId="2586884719" sldId="563"/>
        </pc:sldMkLst>
        <pc:spChg chg="del mod">
          <ac:chgData name="Long Nguyen" userId="e77020e0ba23985a" providerId="LiveId" clId="{9481718F-C215-4FB7-A88B-138CF844A92D}" dt="2018-04-27T21:08:44.334" v="1119" actId="478"/>
          <ac:spMkLst>
            <pc:docMk/>
            <pc:sldMk cId="2586884719" sldId="563"/>
            <ac:spMk id="6" creationId="{00000000-0000-0000-0000-000000000000}"/>
          </ac:spMkLst>
        </pc:spChg>
        <pc:spChg chg="del mod">
          <ac:chgData name="Long Nguyen" userId="e77020e0ba23985a" providerId="LiveId" clId="{9481718F-C215-4FB7-A88B-138CF844A92D}" dt="2018-04-27T21:08:44.334" v="1119" actId="478"/>
          <ac:spMkLst>
            <pc:docMk/>
            <pc:sldMk cId="2586884719" sldId="563"/>
            <ac:spMk id="7" creationId="{00000000-0000-0000-0000-000000000000}"/>
          </ac:spMkLst>
        </pc:spChg>
        <pc:spChg chg="del mod">
          <ac:chgData name="Long Nguyen" userId="e77020e0ba23985a" providerId="LiveId" clId="{9481718F-C215-4FB7-A88B-138CF844A92D}" dt="2018-04-27T21:08:44.334" v="1119" actId="478"/>
          <ac:spMkLst>
            <pc:docMk/>
            <pc:sldMk cId="2586884719" sldId="563"/>
            <ac:spMk id="8" creationId="{00000000-0000-0000-0000-000000000000}"/>
          </ac:spMkLst>
        </pc:spChg>
        <pc:spChg chg="add mod">
          <ac:chgData name="Long Nguyen" userId="e77020e0ba23985a" providerId="LiveId" clId="{9481718F-C215-4FB7-A88B-138CF844A92D}" dt="2018-04-27T21:11:07.152" v="1157" actId="20577"/>
          <ac:spMkLst>
            <pc:docMk/>
            <pc:sldMk cId="2586884719" sldId="563"/>
            <ac:spMk id="9" creationId="{2702A964-0A9B-4FCA-B4F2-6EFCE5F3909A}"/>
          </ac:spMkLst>
        </pc:spChg>
      </pc:sldChg>
      <pc:sldChg chg="modSp add modAnim">
        <pc:chgData name="Long Nguyen" userId="e77020e0ba23985a" providerId="LiveId" clId="{9481718F-C215-4FB7-A88B-138CF844A92D}" dt="2018-04-27T21:17:33.163" v="1191"/>
        <pc:sldMkLst>
          <pc:docMk/>
          <pc:sldMk cId="3635812568" sldId="564"/>
        </pc:sldMkLst>
        <pc:spChg chg="mod">
          <ac:chgData name="Long Nguyen" userId="e77020e0ba23985a" providerId="LiveId" clId="{9481718F-C215-4FB7-A88B-138CF844A92D}" dt="2018-04-27T21:16:53.977" v="1183" actId="1076"/>
          <ac:spMkLst>
            <pc:docMk/>
            <pc:sldMk cId="3635812568" sldId="564"/>
            <ac:spMk id="9" creationId="{2702A964-0A9B-4FCA-B4F2-6EFCE5F3909A}"/>
          </ac:spMkLst>
        </pc:spChg>
      </pc:sldChg>
      <pc:sldChg chg="addSp delSp modSp add modAnim">
        <pc:chgData name="Long Nguyen" userId="e77020e0ba23985a" providerId="LiveId" clId="{9481718F-C215-4FB7-A88B-138CF844A92D}" dt="2018-04-27T21:20:27.850" v="1275" actId="1076"/>
        <pc:sldMkLst>
          <pc:docMk/>
          <pc:sldMk cId="2804928034" sldId="565"/>
        </pc:sldMkLst>
        <pc:spChg chg="add del 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26" creationId="{4EFEF91F-C321-4632-BEC8-5EDEDA6DD5E4}"/>
          </ac:spMkLst>
        </pc:spChg>
        <pc:spChg chg="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28" creationId="{1F639466-647B-4183-9598-278133085BDA}"/>
          </ac:spMkLst>
        </pc:spChg>
        <pc:spChg chg="add del 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29" creationId="{FC3D19BB-F8BD-461E-84E3-B4A58AAD8B85}"/>
          </ac:spMkLst>
        </pc:spChg>
        <pc:spChg chg="add del 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31" creationId="{D32B8A84-0801-47D3-BE6C-DFD143A0D994}"/>
          </ac:spMkLst>
        </pc:spChg>
        <pc:spChg chg="mod">
          <ac:chgData name="Long Nguyen" userId="e77020e0ba23985a" providerId="LiveId" clId="{9481718F-C215-4FB7-A88B-138CF844A92D}" dt="2018-04-27T21:19:41.076" v="1249" actId="20577"/>
          <ac:spMkLst>
            <pc:docMk/>
            <pc:sldMk cId="2804928034" sldId="565"/>
            <ac:spMk id="49" creationId="{78872795-93ED-4EF5-9492-5E57AA051B9D}"/>
          </ac:spMkLst>
        </pc:spChg>
        <pc:spChg chg="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55" creationId="{9E881182-5A75-4738-99E4-EA4C937B811B}"/>
          </ac:spMkLst>
        </pc:spChg>
        <pc:spChg chg="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62" creationId="{9C87068F-3DB7-4A77-BDD4-E314AFD20FD5}"/>
          </ac:spMkLst>
        </pc:spChg>
        <pc:spChg chg="mod">
          <ac:chgData name="Long Nguyen" userId="e77020e0ba23985a" providerId="LiveId" clId="{9481718F-C215-4FB7-A88B-138CF844A92D}" dt="2018-04-27T21:20:27.850" v="1275" actId="1076"/>
          <ac:spMkLst>
            <pc:docMk/>
            <pc:sldMk cId="2804928034" sldId="565"/>
            <ac:spMk id="73" creationId="{6C4D9D20-D706-4E42-96CD-533764698065}"/>
          </ac:spMkLst>
        </pc:spChg>
        <pc:spChg chg="mod">
          <ac:chgData name="Long Nguyen" userId="e77020e0ba23985a" providerId="LiveId" clId="{9481718F-C215-4FB7-A88B-138CF844A92D}" dt="2018-04-27T21:20:19.288" v="1272" actId="1076"/>
          <ac:spMkLst>
            <pc:docMk/>
            <pc:sldMk cId="2804928034" sldId="565"/>
            <ac:spMk id="79" creationId="{2E36A753-5AD5-4E9C-BA8F-65367DE045BF}"/>
          </ac:spMkLst>
        </pc:spChg>
        <pc:cxnChg chg="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32" creationId="{E63DD64D-99CB-4A01-9BEE-18A10C66E36A}"/>
          </ac:cxnSpMkLst>
        </pc:cxnChg>
        <pc:cxnChg chg="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33" creationId="{CD9370AC-74DF-4B63-B2E1-BED913830A0D}"/>
          </ac:cxnSpMkLst>
        </pc:cxnChg>
        <pc:cxnChg chg="add del 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34" creationId="{9CE5FD24-421E-4FF7-990B-131F4CBBADBC}"/>
          </ac:cxnSpMkLst>
        </pc:cxnChg>
        <pc:cxnChg chg="add del 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37" creationId="{71E762E0-7026-45D4-A2DB-D616F5F196BA}"/>
          </ac:cxnSpMkLst>
        </pc:cxnChg>
        <pc:cxnChg chg="add del 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40" creationId="{BAEB264C-046D-49D5-A6B3-87050F217410}"/>
          </ac:cxnSpMkLst>
        </pc:cxnChg>
        <pc:cxnChg chg="add del mod">
          <ac:chgData name="Long Nguyen" userId="e77020e0ba23985a" providerId="LiveId" clId="{9481718F-C215-4FB7-A88B-138CF844A92D}" dt="2018-04-27T21:20:27.850" v="1275" actId="1076"/>
          <ac:cxnSpMkLst>
            <pc:docMk/>
            <pc:sldMk cId="2804928034" sldId="565"/>
            <ac:cxnSpMk id="43" creationId="{A407BEC1-D436-42F6-AB4B-5E65C8C297C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94E7B-DD49-49F8-B883-FD7751E69858}" type="datetimeFigureOut">
              <a:rPr lang="en-US" smtClean="0"/>
              <a:t>4/28/2018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A6F52-6AF4-44CA-9EF2-BE44C66E2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285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C4B90-B72B-4E97-AFE5-FD809AFEFF94}" type="datetimeFigureOut">
              <a:rPr lang="en-US" smtClean="0"/>
              <a:t>4/28/2018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27E46-A717-4B32-B86E-209D3A3FF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405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0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A080-A5F2-47BA-B1DA-A59C61A5D480}" type="datetime1">
              <a:rPr lang="en-US" smtClean="0"/>
              <a:t>4/28/2018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81470" y="-130991"/>
            <a:ext cx="838199" cy="767687"/>
          </a:xfrm>
        </p:spPr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5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818B6-03ED-4E87-8CF1-49AA7ADC5082}" type="datetime1">
              <a:rPr lang="en-US" smtClean="0"/>
              <a:t>4/28/2018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4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708D6-34A7-4CA6-B599-37B6EB8F32BB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274C-D7A1-4798-AAF9-F0C34E9FE98F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9321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2E90E-BCFD-4040-9D86-72B69202943C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88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C2BCE-9331-495E-978E-541FA730B1FD}" type="datetime1">
              <a:rPr lang="en-US" smtClean="0"/>
              <a:t>4/28/2018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02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A233F-B2FC-4C5C-A696-7B4421933209}" type="datetime1">
              <a:rPr lang="en-US" smtClean="0"/>
              <a:t>4/28/2018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8413-EA61-4B1B-A998-C731F297ABA2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3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809-5BE8-4063-84D6-B0A8F81666E8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35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4AD3-B12C-49F0-93C9-1B15075878DF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71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8C3-E346-40CF-8F81-6526A8A1558B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5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4C03E-B8A6-4EAF-90E0-3E3F4C6E8766}" type="datetime1">
              <a:rPr lang="en-US" smtClean="0"/>
              <a:t>4/28/2018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2C164-9A91-40B3-8D72-5AA029D70B44}" type="datetime1">
              <a:rPr lang="en-US" smtClean="0"/>
              <a:t>4/28/2018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89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15FC-495F-499B-B627-6EC80BF20C2C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5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AF1-1F2B-4A32-8946-9E356F105ACA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5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C148-FDD1-4BC0-A503-D690F5DEC685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32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B071-D75A-4033-B49B-B141DEDD25F9}" type="datetime1">
              <a:rPr lang="en-US" smtClean="0"/>
              <a:t>4/28/2018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6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950615" y="0"/>
            <a:ext cx="685800" cy="6766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CE329A5-B22D-410D-A8B1-3208447D0207}" type="datetime1">
              <a:rPr lang="en-US" smtClean="0"/>
              <a:t>4/28/2018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876554" y="-157081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DBB8-1E74-4F6F-8F9B-9C35EF6507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711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ironpython.net/documentation/dotne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08593" y="2146864"/>
            <a:ext cx="184731" cy="477054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875" y="1262562"/>
            <a:ext cx="9271705" cy="1323439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 Scripting and Plugin Development</a:t>
            </a:r>
          </a:p>
          <a:p>
            <a:r>
              <a:rPr lang="en-US" sz="4000" b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Grasshopper</a:t>
            </a:r>
            <a:endParaRPr lang="en-US" sz="4000" b="1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3163" y="630239"/>
            <a:ext cx="2974276" cy="630942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Workshop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  <a:r>
              <a:rPr lang="en-US" sz="3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3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2773" y="2623610"/>
            <a:ext cx="10546605" cy="469359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7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Gentle Introduction to Hardcore Programming for Computational Design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33686" y="4934264"/>
            <a:ext cx="2908553" cy="877163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LONG NGUYEN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Research Associate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Institute for Computational Design (ICD)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University of Stuttgart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2306" y="5956569"/>
            <a:ext cx="3429627" cy="323165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26,27,28 </a:t>
            </a:r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/ </a:t>
            </a:r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04 </a:t>
            </a:r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/ </a:t>
            </a:r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  <a:endParaRPr lang="en-US" sz="1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637497" y="5873235"/>
            <a:ext cx="562142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55" y="5395051"/>
            <a:ext cx="4740442" cy="1003571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 flipH="1">
            <a:off x="2483431" y="4523582"/>
            <a:ext cx="1567690" cy="1567690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22" y="4679482"/>
            <a:ext cx="1612569" cy="1611682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059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8872795-93ED-4EF5-9492-5E57AA051B9D}"/>
              </a:ext>
            </a:extLst>
          </p:cNvPr>
          <p:cNvSpPr txBox="1"/>
          <p:nvPr/>
        </p:nvSpPr>
        <p:spPr>
          <a:xfrm>
            <a:off x="472331" y="325552"/>
            <a:ext cx="12191999" cy="55399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Obtaining the end vertices of a </a:t>
            </a:r>
            <a:r>
              <a:rPr lang="en-US" sz="3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halfedge</a:t>
            </a:r>
            <a:endParaRPr lang="en-US" sz="2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50FA23-78B6-4E93-A567-4631B76F2B1F}"/>
              </a:ext>
            </a:extLst>
          </p:cNvPr>
          <p:cNvSpPr txBox="1"/>
          <p:nvPr/>
        </p:nvSpPr>
        <p:spPr>
          <a:xfrm>
            <a:off x="2562549" y="921308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EFEF91F-C321-4632-BEC8-5EDEDA6DD5E4}"/>
              </a:ext>
            </a:extLst>
          </p:cNvPr>
          <p:cNvSpPr/>
          <p:nvPr/>
        </p:nvSpPr>
        <p:spPr>
          <a:xfrm>
            <a:off x="3952735" y="2072437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…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639466-647B-4183-9598-278133085BDA}"/>
              </a:ext>
            </a:extLst>
          </p:cNvPr>
          <p:cNvSpPr/>
          <p:nvPr/>
        </p:nvSpPr>
        <p:spPr>
          <a:xfrm>
            <a:off x="6492585" y="1354139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j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C3D19BB-F8BD-461E-84E3-B4A58AAD8B85}"/>
              </a:ext>
            </a:extLst>
          </p:cNvPr>
          <p:cNvSpPr/>
          <p:nvPr/>
        </p:nvSpPr>
        <p:spPr>
          <a:xfrm>
            <a:off x="5933468" y="4281053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32B8A84-0801-47D3-BE6C-DFD143A0D994}"/>
              </a:ext>
            </a:extLst>
          </p:cNvPr>
          <p:cNvSpPr/>
          <p:nvPr/>
        </p:nvSpPr>
        <p:spPr>
          <a:xfrm>
            <a:off x="8826306" y="2613126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…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63DD64D-99CB-4A01-9BEE-18A10C66E36A}"/>
              </a:ext>
            </a:extLst>
          </p:cNvPr>
          <p:cNvCxnSpPr>
            <a:cxnSpLocks/>
          </p:cNvCxnSpPr>
          <p:nvPr/>
        </p:nvCxnSpPr>
        <p:spPr>
          <a:xfrm rot="19545454" flipV="1">
            <a:off x="5630356" y="2242498"/>
            <a:ext cx="1637568" cy="163853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D9370AC-74DF-4B63-B2E1-BED913830A0D}"/>
              </a:ext>
            </a:extLst>
          </p:cNvPr>
          <p:cNvCxnSpPr>
            <a:cxnSpLocks/>
          </p:cNvCxnSpPr>
          <p:nvPr/>
        </p:nvCxnSpPr>
        <p:spPr>
          <a:xfrm rot="19545454" flipH="1">
            <a:off x="5809149" y="2296253"/>
            <a:ext cx="1625783" cy="1619157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CE5FD24-421E-4FF7-990B-131F4CBBADBC}"/>
              </a:ext>
            </a:extLst>
          </p:cNvPr>
          <p:cNvCxnSpPr>
            <a:cxnSpLocks/>
          </p:cNvCxnSpPr>
          <p:nvPr/>
        </p:nvCxnSpPr>
        <p:spPr>
          <a:xfrm rot="19545454">
            <a:off x="6429424" y="3633456"/>
            <a:ext cx="2494302" cy="100773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1E762E0-7026-45D4-A2DB-D616F5F196BA}"/>
              </a:ext>
            </a:extLst>
          </p:cNvPr>
          <p:cNvCxnSpPr>
            <a:cxnSpLocks/>
          </p:cNvCxnSpPr>
          <p:nvPr/>
        </p:nvCxnSpPr>
        <p:spPr>
          <a:xfrm rot="19545454" flipH="1" flipV="1">
            <a:off x="7510163" y="1459229"/>
            <a:ext cx="768397" cy="1694737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AEB264C-046D-49D5-A6B3-87050F217410}"/>
              </a:ext>
            </a:extLst>
          </p:cNvPr>
          <p:cNvCxnSpPr>
            <a:cxnSpLocks/>
          </p:cNvCxnSpPr>
          <p:nvPr/>
        </p:nvCxnSpPr>
        <p:spPr>
          <a:xfrm rot="19545454" flipH="1" flipV="1">
            <a:off x="4561268" y="1732822"/>
            <a:ext cx="1875129" cy="52548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407BEC1-D436-42F6-AB4B-5E65C8C297CD}"/>
              </a:ext>
            </a:extLst>
          </p:cNvPr>
          <p:cNvCxnSpPr>
            <a:cxnSpLocks/>
          </p:cNvCxnSpPr>
          <p:nvPr/>
        </p:nvCxnSpPr>
        <p:spPr>
          <a:xfrm rot="19545454">
            <a:off x="5008617" y="2441802"/>
            <a:ext cx="266472" cy="2263551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9E881182-5A75-4738-99E4-EA4C937B811B}"/>
              </a:ext>
            </a:extLst>
          </p:cNvPr>
          <p:cNvSpPr/>
          <p:nvPr/>
        </p:nvSpPr>
        <p:spPr>
          <a:xfrm>
            <a:off x="5890402" y="2715906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endParaRPr lang="en-GB" sz="2200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C87068F-3DB7-4A77-BDD4-E314AFD20FD5}"/>
              </a:ext>
            </a:extLst>
          </p:cNvPr>
          <p:cNvSpPr/>
          <p:nvPr/>
        </p:nvSpPr>
        <p:spPr>
          <a:xfrm>
            <a:off x="6106051" y="1535989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6C4D9D20-D706-4E42-96CD-533764698065}"/>
              </a:ext>
            </a:extLst>
          </p:cNvPr>
          <p:cNvSpPr/>
          <p:nvPr/>
        </p:nvSpPr>
        <p:spPr>
          <a:xfrm>
            <a:off x="6542343" y="2791421"/>
            <a:ext cx="87927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k+1</a:t>
            </a:r>
            <a:endParaRPr lang="en-GB" sz="2200" b="1" dirty="0">
              <a:solidFill>
                <a:schemeClr val="accent1">
                  <a:lumMod val="60000"/>
                  <a:lumOff val="40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E36A753-5AD5-4E9C-BA8F-65367DE045BF}"/>
              </a:ext>
            </a:extLst>
          </p:cNvPr>
          <p:cNvSpPr txBox="1"/>
          <p:nvPr/>
        </p:nvSpPr>
        <p:spPr>
          <a:xfrm>
            <a:off x="622300" y="5399669"/>
            <a:ext cx="10936224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j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80492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568" y="359697"/>
            <a:ext cx="10942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How to correctly combine different move vectors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</a:t>
            </a:fld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2700470" y="4221622"/>
            <a:ext cx="376015" cy="376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828799" y="3606325"/>
            <a:ext cx="1059678" cy="80330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909841" y="2657742"/>
            <a:ext cx="166643" cy="1751887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888477" y="3512322"/>
            <a:ext cx="1786073" cy="89730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70489" y="2473076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Iosevka" panose="02000509000000000000" pitchFamily="49" charset="0"/>
                <a:ea typeface="Iosevka" panose="02000509000000000000" pitchFamily="49" charset="0"/>
              </a:rPr>
              <a:t>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36827" y="3577090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Iosevka" panose="02000509000000000000" pitchFamily="49" charset="0"/>
                <a:ea typeface="Iosevka" panose="02000509000000000000" pitchFamily="49" charset="0"/>
              </a:rPr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4570" y="3175438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Iosevka" panose="02000509000000000000" pitchFamily="49" charset="0"/>
                <a:ea typeface="Iosevka" panose="02000509000000000000" pitchFamily="49" charset="0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44917" y="2428581"/>
            <a:ext cx="1988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Iosevka" panose="02000509000000000000" pitchFamily="49" charset="0"/>
                <a:ea typeface="Iosevka" panose="02000509000000000000" pitchFamily="49" charset="0"/>
              </a:rPr>
              <a:t>1 a + 1 b + 1 c</a:t>
            </a:r>
            <a:endParaRPr lang="en-US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9545" y="1204328"/>
            <a:ext cx="12191999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Blend the vectors with equal ratio 1:1:1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39545" y="3544173"/>
            <a:ext cx="12191999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if we want to blend with ratio 2:1:1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8867EE-32F1-4DEC-9764-C8F6AC884719}"/>
              </a:ext>
            </a:extLst>
          </p:cNvPr>
          <p:cNvSpPr/>
          <p:nvPr/>
        </p:nvSpPr>
        <p:spPr>
          <a:xfrm>
            <a:off x="8388950" y="285517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CEF8E7-F324-4DFE-A4C1-A1160AFFF6B6}"/>
              </a:ext>
            </a:extLst>
          </p:cNvPr>
          <p:cNvCxnSpPr>
            <a:cxnSpLocks/>
          </p:cNvCxnSpPr>
          <p:nvPr/>
        </p:nvCxnSpPr>
        <p:spPr>
          <a:xfrm>
            <a:off x="7648233" y="2809893"/>
            <a:ext cx="17815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19B0E96-53BE-4A3B-8B63-6135A138DEE9}"/>
              </a:ext>
            </a:extLst>
          </p:cNvPr>
          <p:cNvSpPr txBox="1"/>
          <p:nvPr/>
        </p:nvSpPr>
        <p:spPr>
          <a:xfrm>
            <a:off x="6372316" y="2620646"/>
            <a:ext cx="399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Average =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4E9B518-930D-48CB-BBF0-ECBD17C86BA1}"/>
              </a:ext>
            </a:extLst>
          </p:cNvPr>
          <p:cNvSpPr txBox="1"/>
          <p:nvPr/>
        </p:nvSpPr>
        <p:spPr>
          <a:xfrm>
            <a:off x="7532216" y="1588611"/>
            <a:ext cx="1988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 a + b + 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BD8D84C-0534-462F-A000-C0D6CABC0B17}"/>
              </a:ext>
            </a:extLst>
          </p:cNvPr>
          <p:cNvSpPr/>
          <p:nvPr/>
        </p:nvSpPr>
        <p:spPr>
          <a:xfrm>
            <a:off x="8417437" y="2003225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CAF7FF8-D56D-430D-BA8E-CFD07C448E72}"/>
              </a:ext>
            </a:extLst>
          </p:cNvPr>
          <p:cNvCxnSpPr>
            <a:cxnSpLocks/>
          </p:cNvCxnSpPr>
          <p:nvPr/>
        </p:nvCxnSpPr>
        <p:spPr>
          <a:xfrm>
            <a:off x="7676720" y="1957942"/>
            <a:ext cx="17815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FA7429C-EBF6-4BBF-B28E-460308FFC114}"/>
              </a:ext>
            </a:extLst>
          </p:cNvPr>
          <p:cNvSpPr txBox="1"/>
          <p:nvPr/>
        </p:nvSpPr>
        <p:spPr>
          <a:xfrm>
            <a:off x="6400803" y="1768695"/>
            <a:ext cx="399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Average =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621FD0-F033-4071-B2DB-E0D3329A489B}"/>
              </a:ext>
            </a:extLst>
          </p:cNvPr>
          <p:cNvSpPr txBox="1"/>
          <p:nvPr/>
        </p:nvSpPr>
        <p:spPr>
          <a:xfrm>
            <a:off x="7503381" y="4036635"/>
            <a:ext cx="1988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2 a + 1 b + 1 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27DB889-53B7-4BAA-A0AE-2EC20F09D6C2}"/>
              </a:ext>
            </a:extLst>
          </p:cNvPr>
          <p:cNvSpPr/>
          <p:nvPr/>
        </p:nvSpPr>
        <p:spPr>
          <a:xfrm>
            <a:off x="8347414" y="446323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dirty="0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4193AEC-A91D-4C91-B4EF-2B2000D7BAA6}"/>
              </a:ext>
            </a:extLst>
          </p:cNvPr>
          <p:cNvCxnSpPr>
            <a:cxnSpLocks/>
          </p:cNvCxnSpPr>
          <p:nvPr/>
        </p:nvCxnSpPr>
        <p:spPr>
          <a:xfrm>
            <a:off x="7606697" y="4417947"/>
            <a:ext cx="17815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683104A-A36D-4657-8CB8-DBFC45208689}"/>
              </a:ext>
            </a:extLst>
          </p:cNvPr>
          <p:cNvSpPr txBox="1"/>
          <p:nvPr/>
        </p:nvSpPr>
        <p:spPr>
          <a:xfrm>
            <a:off x="6330780" y="4228700"/>
            <a:ext cx="399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Average =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5E6677-7C14-4013-B956-662237BD27B2}"/>
              </a:ext>
            </a:extLst>
          </p:cNvPr>
          <p:cNvSpPr txBox="1"/>
          <p:nvPr/>
        </p:nvSpPr>
        <p:spPr>
          <a:xfrm>
            <a:off x="5744296" y="5150741"/>
            <a:ext cx="5638080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about 3:1:2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6B88362-8D95-4047-8BD9-44AFEED611BD}"/>
              </a:ext>
            </a:extLst>
          </p:cNvPr>
          <p:cNvSpPr txBox="1"/>
          <p:nvPr/>
        </p:nvSpPr>
        <p:spPr>
          <a:xfrm>
            <a:off x="7408131" y="5662253"/>
            <a:ext cx="1988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3 a + 1 b + 2 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AA11080-DECA-481A-8CDB-85B7329DC61C}"/>
              </a:ext>
            </a:extLst>
          </p:cNvPr>
          <p:cNvSpPr/>
          <p:nvPr/>
        </p:nvSpPr>
        <p:spPr>
          <a:xfrm>
            <a:off x="8252164" y="608884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6</a:t>
            </a:r>
            <a:endParaRPr lang="en-GB" dirty="0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B5BDA49-F9E8-4CF9-AE4B-0DBBF10BF874}"/>
              </a:ext>
            </a:extLst>
          </p:cNvPr>
          <p:cNvCxnSpPr>
            <a:cxnSpLocks/>
          </p:cNvCxnSpPr>
          <p:nvPr/>
        </p:nvCxnSpPr>
        <p:spPr>
          <a:xfrm>
            <a:off x="7511447" y="6043565"/>
            <a:ext cx="17815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6943277-B354-4A81-B18C-7519B33EB7F2}"/>
              </a:ext>
            </a:extLst>
          </p:cNvPr>
          <p:cNvSpPr txBox="1"/>
          <p:nvPr/>
        </p:nvSpPr>
        <p:spPr>
          <a:xfrm>
            <a:off x="6235530" y="5854318"/>
            <a:ext cx="399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osevka" panose="02000509000000000000" pitchFamily="49" charset="0"/>
                <a:ea typeface="Iosevka" panose="02000509000000000000" pitchFamily="49" charset="0"/>
              </a:rPr>
              <a:t>Average =</a:t>
            </a:r>
          </a:p>
        </p:txBody>
      </p:sp>
    </p:spTree>
    <p:extLst>
      <p:ext uri="{BB962C8B-B14F-4D97-AF65-F5344CB8AC3E}">
        <p14:creationId xmlns:p14="http://schemas.microsoft.com/office/powerpoint/2010/main" val="45679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3" grpId="0"/>
      <p:bldP spid="32" grpId="0"/>
      <p:bldP spid="37" grpId="0"/>
      <p:bldP spid="38" grpId="0"/>
      <p:bldP spid="40" grpId="0"/>
      <p:bldP spid="44" grpId="0"/>
      <p:bldP spid="45" grpId="0"/>
      <p:bldP spid="47" grpId="0"/>
      <p:bldP spid="52" grpId="0"/>
      <p:bldP spid="53" grpId="0"/>
      <p:bldP spid="54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005491"/>
            <a:ext cx="12192000" cy="86177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Spatial Data Structures</a:t>
            </a:r>
            <a:endParaRPr lang="en-US" sz="5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/>
          <p:cNvSpPr/>
          <p:nvPr/>
        </p:nvSpPr>
        <p:spPr>
          <a:xfrm>
            <a:off x="5424181" y="2802031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512200" y="1887391"/>
            <a:ext cx="9029524" cy="4131781"/>
            <a:chOff x="1512200" y="1887391"/>
            <a:chExt cx="9029524" cy="4131781"/>
          </a:xfrm>
        </p:grpSpPr>
        <p:sp>
          <p:nvSpPr>
            <p:cNvPr id="81" name="Oval 80"/>
            <p:cNvSpPr/>
            <p:nvPr/>
          </p:nvSpPr>
          <p:spPr>
            <a:xfrm>
              <a:off x="10176188" y="5516536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9170247" y="2231743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10176188" y="2231743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9269020" y="1887391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9613447" y="2252825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1512200" y="1890091"/>
              <a:ext cx="9029524" cy="4129081"/>
              <a:chOff x="1512200" y="1890091"/>
              <a:chExt cx="9029524" cy="4129081"/>
            </a:xfrm>
          </p:grpSpPr>
          <p:grpSp>
            <p:nvGrpSpPr>
              <p:cNvPr id="87" name="Group 86"/>
              <p:cNvGrpSpPr/>
              <p:nvPr/>
            </p:nvGrpSpPr>
            <p:grpSpPr>
              <a:xfrm>
                <a:off x="1512200" y="1890091"/>
                <a:ext cx="9029524" cy="4129081"/>
                <a:chOff x="1512200" y="1890091"/>
                <a:chExt cx="9029524" cy="4129081"/>
              </a:xfrm>
            </p:grpSpPr>
            <p:sp>
              <p:nvSpPr>
                <p:cNvPr id="89" name="Oval 88"/>
                <p:cNvSpPr/>
                <p:nvPr/>
              </p:nvSpPr>
              <p:spPr>
                <a:xfrm>
                  <a:off x="1600728" y="198392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4802075" y="204904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1853973" y="223198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4383215" y="444723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>
                  <a:off x="5234031" y="214781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6639256" y="304685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>
                  <a:off x="4826662" y="487501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>
                  <a:off x="1647705" y="58216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>
                  <a:off x="7387539" y="40141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>
                  <a:off x="7149874" y="322956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>
                  <a:off x="8639218" y="22719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10230893" y="189009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>
                  <a:off x="8557967" y="297099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4813389" y="5409797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10344178" y="57985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2579599" y="385997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1741166" y="499431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2502677" y="55649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929115" y="46010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512200" y="4680640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6246146" y="3140813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6359503" y="462366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5556924" y="395875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9419043" y="4912290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9483684" y="545106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10055381" y="497379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10252927" y="4630577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9364385" y="401181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8" name="Oval 87"/>
              <p:cNvSpPr/>
              <p:nvPr/>
            </p:nvSpPr>
            <p:spPr>
              <a:xfrm>
                <a:off x="6432915" y="382099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Finding the 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neighbours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79" name="Oval 78"/>
          <p:cNvSpPr/>
          <p:nvPr/>
        </p:nvSpPr>
        <p:spPr>
          <a:xfrm>
            <a:off x="6431194" y="3822990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6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5424181" y="2802031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572894" y="2843200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1292513" y="1661466"/>
            <a:ext cx="9538255" cy="4484651"/>
            <a:chOff x="1302038" y="1661466"/>
            <a:chExt cx="9538255" cy="4484651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1321210" y="1661466"/>
              <a:ext cx="9519083" cy="28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321210" y="2593491"/>
              <a:ext cx="9519083" cy="5653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308341" y="3500604"/>
              <a:ext cx="9512712" cy="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302038" y="4405479"/>
              <a:ext cx="9528635" cy="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302038" y="5300829"/>
              <a:ext cx="9528635" cy="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321210" y="6146117"/>
              <a:ext cx="9499843" cy="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1302038" y="1678963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2263756" y="1678963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3226100" y="166174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4185976" y="1666320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5129270" y="1677678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6064592" y="16614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7026310" y="16614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7988654" y="1661466"/>
              <a:ext cx="19098" cy="4449937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8948530" y="1677398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9882299" y="1677398"/>
              <a:ext cx="19098" cy="4449937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10821053" y="1661467"/>
              <a:ext cx="19240" cy="4483085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Spatial Grid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1512200" y="1887391"/>
            <a:ext cx="9029524" cy="4131781"/>
            <a:chOff x="1512200" y="1887391"/>
            <a:chExt cx="9029524" cy="4131781"/>
          </a:xfrm>
        </p:grpSpPr>
        <p:sp>
          <p:nvSpPr>
            <p:cNvPr id="107" name="Oval 106"/>
            <p:cNvSpPr/>
            <p:nvPr/>
          </p:nvSpPr>
          <p:spPr>
            <a:xfrm>
              <a:off x="10176188" y="5516536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9170247" y="2231743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10176188" y="2231743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9269020" y="1887391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9613447" y="2252825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1512200" y="1890091"/>
              <a:ext cx="9029524" cy="4129081"/>
              <a:chOff x="1512200" y="1890091"/>
              <a:chExt cx="9029524" cy="4129081"/>
            </a:xfrm>
          </p:grpSpPr>
          <p:grpSp>
            <p:nvGrpSpPr>
              <p:cNvPr id="112" name="Group 111"/>
              <p:cNvGrpSpPr/>
              <p:nvPr/>
            </p:nvGrpSpPr>
            <p:grpSpPr>
              <a:xfrm>
                <a:off x="1512200" y="1890091"/>
                <a:ext cx="9029524" cy="4129081"/>
                <a:chOff x="1512200" y="1890091"/>
                <a:chExt cx="9029524" cy="4129081"/>
              </a:xfrm>
            </p:grpSpPr>
            <p:sp>
              <p:nvSpPr>
                <p:cNvPr id="7" name="Oval 6"/>
                <p:cNvSpPr/>
                <p:nvPr/>
              </p:nvSpPr>
              <p:spPr>
                <a:xfrm>
                  <a:off x="1600728" y="198392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4802075" y="204904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1853973" y="223198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4383215" y="444723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>
                  <a:off x="5234031" y="214781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6639256" y="304685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4826662" y="487501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1647705" y="58216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7387539" y="40141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7149874" y="322956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8639218" y="22719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10230893" y="189009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8557967" y="297099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4813389" y="5409797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10344178" y="57985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2579599" y="3859979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>
                  <a:off x="1741166" y="499431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>
                  <a:off x="2502677" y="5564926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>
                  <a:off x="1929115" y="460108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1512200" y="4680640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>
                  <a:off x="6246146" y="3140813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6359503" y="4623668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5556924" y="3958752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9419043" y="4912290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9483684" y="545106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10055381" y="4973791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0252927" y="4630577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9364385" y="4011814"/>
                  <a:ext cx="197546" cy="197546"/>
                </a:xfrm>
                <a:prstGeom prst="ellipse">
                  <a:avLst/>
                </a:prstGeom>
                <a:solidFill>
                  <a:srgbClr val="FF5757"/>
                </a:solidFill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8" name="Oval 117"/>
              <p:cNvSpPr/>
              <p:nvPr/>
            </p:nvSpPr>
            <p:spPr>
              <a:xfrm>
                <a:off x="6432915" y="382099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4" name="Oval 13"/>
          <p:cNvSpPr/>
          <p:nvPr/>
        </p:nvSpPr>
        <p:spPr>
          <a:xfrm>
            <a:off x="6431194" y="3822990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584669" y="3861778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21" grpId="0" animBg="1"/>
      <p:bldP spid="14" grpId="0" animBg="1"/>
      <p:bldP spid="14" grpId="1" animBg="1"/>
      <p:bldP spid="1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68507" y="3902028"/>
            <a:ext cx="4743021" cy="2222819"/>
            <a:chOff x="3641966" y="1813866"/>
            <a:chExt cx="9531952" cy="4467154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298816" y="1661466"/>
            <a:ext cx="9531952" cy="4467154"/>
            <a:chOff x="1298816" y="1661466"/>
            <a:chExt cx="9531952" cy="4467154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1298816" y="39006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6055067" y="16614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1292513" y="1661466"/>
            <a:ext cx="9538255" cy="4484651"/>
            <a:chOff x="1292513" y="1661466"/>
            <a:chExt cx="9538255" cy="4484651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1311685" y="1661466"/>
              <a:ext cx="9519083" cy="28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311685" y="6146117"/>
              <a:ext cx="9499843" cy="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1292513" y="1678963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10811528" y="1661467"/>
              <a:ext cx="19240" cy="4483085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Oval 24"/>
          <p:cNvSpPr/>
          <p:nvPr/>
        </p:nvSpPr>
        <p:spPr>
          <a:xfrm>
            <a:off x="5910150" y="2619019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Octree / 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Quadtree</a:t>
            </a:r>
            <a:endParaRPr lang="en-US" sz="3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6078127" y="1661205"/>
            <a:ext cx="4743021" cy="2222819"/>
            <a:chOff x="3641966" y="1813866"/>
            <a:chExt cx="9531952" cy="4467154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1335106" y="1661491"/>
            <a:ext cx="4743021" cy="2222819"/>
            <a:chOff x="3641966" y="1813866"/>
            <a:chExt cx="9531952" cy="4467154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1325347" y="3909282"/>
            <a:ext cx="4743021" cy="2222819"/>
            <a:chOff x="3641966" y="1813866"/>
            <a:chExt cx="9531952" cy="4467154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8448701" y="3913681"/>
            <a:ext cx="2366520" cy="1109070"/>
            <a:chOff x="3641966" y="1813866"/>
            <a:chExt cx="9531952" cy="4467154"/>
          </a:xfrm>
        </p:grpSpPr>
        <p:cxnSp>
          <p:nvCxnSpPr>
            <p:cNvPr id="68" name="Straight Connector 67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/>
          <p:cNvGrpSpPr/>
          <p:nvPr/>
        </p:nvGrpSpPr>
        <p:grpSpPr>
          <a:xfrm>
            <a:off x="8440705" y="5018920"/>
            <a:ext cx="2366520" cy="1109070"/>
            <a:chOff x="3641966" y="1813866"/>
            <a:chExt cx="9531952" cy="4467154"/>
          </a:xfrm>
        </p:grpSpPr>
        <p:cxnSp>
          <p:nvCxnSpPr>
            <p:cNvPr id="92" name="Straight Connector 91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/>
          <p:cNvGrpSpPr/>
          <p:nvPr/>
        </p:nvGrpSpPr>
        <p:grpSpPr>
          <a:xfrm>
            <a:off x="3718684" y="3915599"/>
            <a:ext cx="2366520" cy="1109070"/>
            <a:chOff x="3641966" y="1813866"/>
            <a:chExt cx="9531952" cy="4467154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1339530" y="3906899"/>
            <a:ext cx="2366520" cy="1109070"/>
            <a:chOff x="3641966" y="1813866"/>
            <a:chExt cx="9531952" cy="4467154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/>
          <p:cNvGrpSpPr/>
          <p:nvPr/>
        </p:nvGrpSpPr>
        <p:grpSpPr>
          <a:xfrm>
            <a:off x="1330262" y="5021405"/>
            <a:ext cx="2366520" cy="1109070"/>
            <a:chOff x="3641966" y="1813866"/>
            <a:chExt cx="9531952" cy="4467154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 119"/>
          <p:cNvGrpSpPr/>
          <p:nvPr/>
        </p:nvGrpSpPr>
        <p:grpSpPr>
          <a:xfrm>
            <a:off x="6099552" y="2800819"/>
            <a:ext cx="2366520" cy="1109070"/>
            <a:chOff x="3641966" y="1813866"/>
            <a:chExt cx="9531952" cy="4467154"/>
          </a:xfrm>
        </p:grpSpPr>
        <p:cxnSp>
          <p:nvCxnSpPr>
            <p:cNvPr id="121" name="Straight Connector 120"/>
            <p:cNvCxnSpPr/>
            <p:nvPr/>
          </p:nvCxnSpPr>
          <p:spPr>
            <a:xfrm>
              <a:off x="3641966" y="4053054"/>
              <a:ext cx="9531952" cy="4400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V="1">
              <a:off x="8398217" y="1813866"/>
              <a:ext cx="19172" cy="4467154"/>
            </a:xfrm>
            <a:prstGeom prst="line">
              <a:avLst/>
            </a:prstGeom>
            <a:ln w="19050">
              <a:solidFill>
                <a:srgbClr val="FFFFFF">
                  <a:alpha val="67059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1511196" y="1890091"/>
            <a:ext cx="9174362" cy="4156471"/>
            <a:chOff x="1511196" y="1890091"/>
            <a:chExt cx="9174362" cy="4156471"/>
          </a:xfrm>
        </p:grpSpPr>
        <p:grpSp>
          <p:nvGrpSpPr>
            <p:cNvPr id="5" name="Group 4"/>
            <p:cNvGrpSpPr/>
            <p:nvPr/>
          </p:nvGrpSpPr>
          <p:grpSpPr>
            <a:xfrm>
              <a:off x="1511196" y="1890091"/>
              <a:ext cx="9174362" cy="4156471"/>
              <a:chOff x="1512200" y="1953614"/>
              <a:chExt cx="9174362" cy="4156471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942321" y="204745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5143668" y="211256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949656" y="238922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285956" y="463780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5575624" y="2211337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980849" y="311037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5236007" y="479617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89298" y="588514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7729132" y="4077705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7865537" y="305993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9021959" y="255005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0453228" y="195361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899560" y="303452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154982" y="547332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0489016" y="591253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921192" y="409495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1769928" y="5282515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2840691" y="555064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1929115" y="460108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1512200" y="468064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6246146" y="314081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6359503" y="4623668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5618302" y="413286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9055770" y="456993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9191819" y="5356865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9935257" y="466870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0161148" y="538199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0252927" y="4630577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8994273" y="4153807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3" name="Oval 122"/>
            <p:cNvSpPr/>
            <p:nvPr/>
          </p:nvSpPr>
          <p:spPr>
            <a:xfrm>
              <a:off x="6925786" y="3637597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/>
          <p:cNvSpPr/>
          <p:nvPr/>
        </p:nvSpPr>
        <p:spPr>
          <a:xfrm>
            <a:off x="6930089" y="3637597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1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Octree / 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Quadtree</a:t>
            </a:r>
            <a:endParaRPr lang="en-US" sz="3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www.brandonpelfrey.com/blog/wp-content/uploads/2013/01/simple-octre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358" y="1798425"/>
            <a:ext cx="3827220" cy="4049925"/>
          </a:xfrm>
          <a:prstGeom prst="rect">
            <a:avLst/>
          </a:prstGeom>
          <a:noFill/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06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/>
          <p:cNvCxnSpPr/>
          <p:nvPr/>
        </p:nvCxnSpPr>
        <p:spPr>
          <a:xfrm>
            <a:off x="3306336" y="2496729"/>
            <a:ext cx="3865759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9629516" y="4011313"/>
            <a:ext cx="0" cy="2133239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552151" y="4552853"/>
            <a:ext cx="0" cy="1597722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8982494" y="1673470"/>
            <a:ext cx="5110" cy="1190563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307700" y="4552853"/>
            <a:ext cx="5845155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2583108" y="4552854"/>
            <a:ext cx="6831" cy="1591698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8636662" y="4011313"/>
            <a:ext cx="9081" cy="2116022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172095" y="2864033"/>
            <a:ext cx="3639433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3306336" y="1678963"/>
            <a:ext cx="0" cy="287389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172095" y="4015977"/>
            <a:ext cx="3639433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7152855" y="1664134"/>
            <a:ext cx="19240" cy="4483085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-tree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29552" y="1939988"/>
            <a:ext cx="8420067" cy="4083355"/>
            <a:chOff x="1829552" y="1939988"/>
            <a:chExt cx="8420067" cy="4083355"/>
          </a:xfrm>
        </p:grpSpPr>
        <p:grpSp>
          <p:nvGrpSpPr>
            <p:cNvPr id="8" name="Group 7"/>
            <p:cNvGrpSpPr/>
            <p:nvPr/>
          </p:nvGrpSpPr>
          <p:grpSpPr>
            <a:xfrm>
              <a:off x="1829552" y="1939988"/>
              <a:ext cx="8420067" cy="4083355"/>
              <a:chOff x="1830556" y="2003511"/>
              <a:chExt cx="8420067" cy="4083355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008481" y="256025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351638" y="200351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963353" y="246147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9428926" y="2300708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7910016" y="478006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880215" y="202565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8611894" y="282232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8781442" y="3556726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158519" y="521468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482550" y="499046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460890" y="548582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830556" y="549445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208567" y="203009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7074326" y="313293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013503" y="452081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10053077" y="4762008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8539741" y="588932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9039547" y="397606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Oval 8"/>
            <p:cNvSpPr/>
            <p:nvPr/>
          </p:nvSpPr>
          <p:spPr>
            <a:xfrm>
              <a:off x="9530743" y="4918108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99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-tree depth (approximate)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3254" y="867492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80015" y="263620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96128" y="3363210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99130" y="410926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46219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419029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52" name="Straight Connector 51"/>
          <p:cNvCxnSpPr>
            <a:stCxn id="38" idx="2"/>
            <a:endCxn id="40" idx="0"/>
          </p:cNvCxnSpPr>
          <p:nvPr/>
        </p:nvCxnSpPr>
        <p:spPr>
          <a:xfrm flipH="1">
            <a:off x="2436001" y="3067092"/>
            <a:ext cx="1183887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38" idx="2"/>
          </p:cNvCxnSpPr>
          <p:nvPr/>
        </p:nvCxnSpPr>
        <p:spPr>
          <a:xfrm>
            <a:off x="3619888" y="3067092"/>
            <a:ext cx="1152520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40" idx="2"/>
            <a:endCxn id="44" idx="0"/>
          </p:cNvCxnSpPr>
          <p:nvPr/>
        </p:nvCxnSpPr>
        <p:spPr>
          <a:xfrm flipH="1">
            <a:off x="1839003" y="3794097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40" idx="2"/>
          </p:cNvCxnSpPr>
          <p:nvPr/>
        </p:nvCxnSpPr>
        <p:spPr>
          <a:xfrm>
            <a:off x="2436001" y="3794097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44" idx="2"/>
            <a:endCxn id="49" idx="0"/>
          </p:cNvCxnSpPr>
          <p:nvPr/>
        </p:nvCxnSpPr>
        <p:spPr>
          <a:xfrm flipH="1">
            <a:off x="1486092" y="4540152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44" idx="2"/>
            <a:endCxn id="50" idx="0"/>
          </p:cNvCxnSpPr>
          <p:nvPr/>
        </p:nvCxnSpPr>
        <p:spPr>
          <a:xfrm>
            <a:off x="1839003" y="4540152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378983" y="145920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</a:p>
        </p:txBody>
      </p:sp>
      <p:cxnSp>
        <p:nvCxnSpPr>
          <p:cNvPr id="77" name="Straight Connector 76"/>
          <p:cNvCxnSpPr>
            <a:stCxn id="76" idx="2"/>
            <a:endCxn id="124" idx="0"/>
          </p:cNvCxnSpPr>
          <p:nvPr/>
        </p:nvCxnSpPr>
        <p:spPr>
          <a:xfrm>
            <a:off x="6118856" y="1890091"/>
            <a:ext cx="2576106" cy="7461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76" idx="2"/>
            <a:endCxn id="38" idx="0"/>
          </p:cNvCxnSpPr>
          <p:nvPr/>
        </p:nvCxnSpPr>
        <p:spPr>
          <a:xfrm flipH="1">
            <a:off x="3619888" y="1890091"/>
            <a:ext cx="2498968" cy="7461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320645" y="410926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967734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40544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2714727" y="4514758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067638" y="4514758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079425" y="3382319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82427" y="412837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129516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3802326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15" name="Straight Connector 114"/>
          <p:cNvCxnSpPr>
            <a:stCxn id="111" idx="2"/>
            <a:endCxn id="112" idx="0"/>
          </p:cNvCxnSpPr>
          <p:nvPr/>
        </p:nvCxnSpPr>
        <p:spPr>
          <a:xfrm flipH="1">
            <a:off x="4222300" y="3813206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111" idx="2"/>
          </p:cNvCxnSpPr>
          <p:nvPr/>
        </p:nvCxnSpPr>
        <p:spPr>
          <a:xfrm>
            <a:off x="4819298" y="3813206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12" idx="2"/>
            <a:endCxn id="113" idx="0"/>
          </p:cNvCxnSpPr>
          <p:nvPr/>
        </p:nvCxnSpPr>
        <p:spPr>
          <a:xfrm flipH="1">
            <a:off x="3869389" y="4559261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12" idx="2"/>
            <a:endCxn id="114" idx="0"/>
          </p:cNvCxnSpPr>
          <p:nvPr/>
        </p:nvCxnSpPr>
        <p:spPr>
          <a:xfrm>
            <a:off x="4222300" y="4559261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703942" y="4128373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351031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023841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22" name="Straight Connector 121"/>
          <p:cNvCxnSpPr/>
          <p:nvPr/>
        </p:nvCxnSpPr>
        <p:spPr>
          <a:xfrm flipH="1">
            <a:off x="5098024" y="4533867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5450935" y="4533867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955089" y="263620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771202" y="3363210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174204" y="410926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821293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94103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29" name="Straight Connector 128"/>
          <p:cNvCxnSpPr>
            <a:stCxn id="124" idx="2"/>
            <a:endCxn id="125" idx="0"/>
          </p:cNvCxnSpPr>
          <p:nvPr/>
        </p:nvCxnSpPr>
        <p:spPr>
          <a:xfrm flipH="1">
            <a:off x="7511075" y="3067092"/>
            <a:ext cx="1183887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124" idx="2"/>
          </p:cNvCxnSpPr>
          <p:nvPr/>
        </p:nvCxnSpPr>
        <p:spPr>
          <a:xfrm>
            <a:off x="8694962" y="3067092"/>
            <a:ext cx="1152520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125" idx="2"/>
            <a:endCxn id="126" idx="0"/>
          </p:cNvCxnSpPr>
          <p:nvPr/>
        </p:nvCxnSpPr>
        <p:spPr>
          <a:xfrm flipH="1">
            <a:off x="6914077" y="3794097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stCxn id="125" idx="2"/>
          </p:cNvCxnSpPr>
          <p:nvPr/>
        </p:nvCxnSpPr>
        <p:spPr>
          <a:xfrm>
            <a:off x="7511075" y="3794097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stCxn id="126" idx="2"/>
            <a:endCxn id="127" idx="0"/>
          </p:cNvCxnSpPr>
          <p:nvPr/>
        </p:nvCxnSpPr>
        <p:spPr>
          <a:xfrm flipH="1">
            <a:off x="6561166" y="4540152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26" idx="2"/>
            <a:endCxn id="128" idx="0"/>
          </p:cNvCxnSpPr>
          <p:nvPr/>
        </p:nvCxnSpPr>
        <p:spPr>
          <a:xfrm>
            <a:off x="6914077" y="4540152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7395719" y="410926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042808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715618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38" name="Straight Connector 137"/>
          <p:cNvCxnSpPr/>
          <p:nvPr/>
        </p:nvCxnSpPr>
        <p:spPr>
          <a:xfrm flipH="1">
            <a:off x="7789801" y="4514758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8142712" y="4514758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9154499" y="3382319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8557501" y="412837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8204590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8877400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44" name="Straight Connector 143"/>
          <p:cNvCxnSpPr>
            <a:stCxn id="140" idx="2"/>
            <a:endCxn id="141" idx="0"/>
          </p:cNvCxnSpPr>
          <p:nvPr/>
        </p:nvCxnSpPr>
        <p:spPr>
          <a:xfrm flipH="1">
            <a:off x="9297374" y="3813206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140" idx="2"/>
          </p:cNvCxnSpPr>
          <p:nvPr/>
        </p:nvCxnSpPr>
        <p:spPr>
          <a:xfrm>
            <a:off x="9894372" y="3813206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141" idx="2"/>
            <a:endCxn id="142" idx="0"/>
          </p:cNvCxnSpPr>
          <p:nvPr/>
        </p:nvCxnSpPr>
        <p:spPr>
          <a:xfrm flipH="1">
            <a:off x="8944463" y="4559261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141" idx="2"/>
            <a:endCxn id="143" idx="0"/>
          </p:cNvCxnSpPr>
          <p:nvPr/>
        </p:nvCxnSpPr>
        <p:spPr>
          <a:xfrm>
            <a:off x="9297374" y="4559261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9779016" y="4128373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9426105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10098915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51" name="Straight Connector 150"/>
          <p:cNvCxnSpPr/>
          <p:nvPr/>
        </p:nvCxnSpPr>
        <p:spPr>
          <a:xfrm flipH="1">
            <a:off x="10173098" y="4533867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10526009" y="4533867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1974498" y="5748939"/>
            <a:ext cx="81986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Tree depth = log</a:t>
            </a:r>
            <a:r>
              <a:rPr lang="en-US" sz="3500" baseline="-2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28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4" grpId="0"/>
      <p:bldP spid="49" grpId="0"/>
      <p:bldP spid="50" grpId="0"/>
      <p:bldP spid="76" grpId="0"/>
      <p:bldP spid="79" grpId="0"/>
      <p:bldP spid="80" grpId="0"/>
      <p:bldP spid="81" grpId="0"/>
      <p:bldP spid="111" grpId="0"/>
      <p:bldP spid="112" grpId="0"/>
      <p:bldP spid="113" grpId="0"/>
      <p:bldP spid="114" grpId="0"/>
      <p:bldP spid="119" grpId="0"/>
      <p:bldP spid="120" grpId="0"/>
      <p:bldP spid="121" grpId="0"/>
      <p:bldP spid="124" grpId="0"/>
      <p:bldP spid="125" grpId="0"/>
      <p:bldP spid="126" grpId="0"/>
      <p:bldP spid="127" grpId="0"/>
      <p:bldP spid="128" grpId="0"/>
      <p:bldP spid="135" grpId="0"/>
      <p:bldP spid="136" grpId="0"/>
      <p:bldP spid="137" grpId="0"/>
      <p:bldP spid="140" grpId="0"/>
      <p:bldP spid="141" grpId="0"/>
      <p:bldP spid="142" grpId="0"/>
      <p:bldP spid="143" grpId="0"/>
      <p:bldP spid="148" grpId="0"/>
      <p:bldP spid="149" grpId="0"/>
      <p:bldP spid="150" grpId="0"/>
      <p:bldP spid="1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1307700" y="4552853"/>
            <a:ext cx="5845155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172095" y="4015977"/>
            <a:ext cx="3639433" cy="0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7152855" y="1664134"/>
            <a:ext cx="19240" cy="4483085"/>
          </a:xfrm>
          <a:prstGeom prst="line">
            <a:avLst/>
          </a:prstGeom>
          <a:ln w="19050">
            <a:solidFill>
              <a:srgbClr val="FFFFFF">
                <a:alpha val="67059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-tree: recursively search for neighbors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29552" y="1939988"/>
            <a:ext cx="8420067" cy="4083355"/>
            <a:chOff x="1829552" y="1939988"/>
            <a:chExt cx="8420067" cy="4083355"/>
          </a:xfrm>
        </p:grpSpPr>
        <p:grpSp>
          <p:nvGrpSpPr>
            <p:cNvPr id="8" name="Group 7"/>
            <p:cNvGrpSpPr/>
            <p:nvPr/>
          </p:nvGrpSpPr>
          <p:grpSpPr>
            <a:xfrm>
              <a:off x="1829552" y="1939988"/>
              <a:ext cx="8420067" cy="4083355"/>
              <a:chOff x="1830556" y="2003511"/>
              <a:chExt cx="8420067" cy="4083355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008481" y="256025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351638" y="200351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963353" y="246147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9428926" y="2300708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7910016" y="478006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880215" y="202565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8611894" y="282232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8781442" y="3556726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158519" y="521468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482550" y="4990461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460890" y="5485824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830556" y="549445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208567" y="203009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7074326" y="3132932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013503" y="4520819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10053077" y="4762008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8539741" y="5889320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9039547" y="3976063"/>
                <a:ext cx="197546" cy="197546"/>
              </a:xfrm>
              <a:prstGeom prst="ellipse">
                <a:avLst/>
              </a:prstGeom>
              <a:solidFill>
                <a:srgbClr val="FF5757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Oval 8"/>
            <p:cNvSpPr/>
            <p:nvPr/>
          </p:nvSpPr>
          <p:spPr>
            <a:xfrm>
              <a:off x="9530743" y="4918108"/>
              <a:ext cx="197546" cy="197546"/>
            </a:xfrm>
            <a:prstGeom prst="ellipse">
              <a:avLst/>
            </a:prstGeom>
            <a:solidFill>
              <a:srgbClr val="FF5757"/>
            </a:soli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5500960" y="1788006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507973" y="2808965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1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76642" y="2656862"/>
            <a:ext cx="2747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Day 3</a:t>
            </a:r>
          </a:p>
          <a:p>
            <a:pPr algn="ctr"/>
            <a:r>
              <a:rPr lang="en-US" sz="36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28/04/2017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67370" y="2502973"/>
            <a:ext cx="587699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Mesh growth (continued)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Computational Complexity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Spatial Data Structures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Fast collision detection with R-Tree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Using external .NET Libraries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Computation time to find </a:t>
            </a:r>
            <a:r>
              <a:rPr lang="en-US" sz="3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neighbours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(approximate)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3254" y="867492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80015" y="263620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96128" y="3363210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99130" y="410926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46219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419029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52" name="Straight Connector 51"/>
          <p:cNvCxnSpPr>
            <a:stCxn id="38" idx="2"/>
            <a:endCxn id="40" idx="0"/>
          </p:cNvCxnSpPr>
          <p:nvPr/>
        </p:nvCxnSpPr>
        <p:spPr>
          <a:xfrm flipH="1">
            <a:off x="2436001" y="3067092"/>
            <a:ext cx="1183887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38" idx="2"/>
          </p:cNvCxnSpPr>
          <p:nvPr/>
        </p:nvCxnSpPr>
        <p:spPr>
          <a:xfrm>
            <a:off x="3619888" y="3067092"/>
            <a:ext cx="1152520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40" idx="2"/>
            <a:endCxn id="44" idx="0"/>
          </p:cNvCxnSpPr>
          <p:nvPr/>
        </p:nvCxnSpPr>
        <p:spPr>
          <a:xfrm flipH="1">
            <a:off x="1839003" y="3794097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40" idx="2"/>
          </p:cNvCxnSpPr>
          <p:nvPr/>
        </p:nvCxnSpPr>
        <p:spPr>
          <a:xfrm>
            <a:off x="2436001" y="3794097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44" idx="2"/>
            <a:endCxn id="49" idx="0"/>
          </p:cNvCxnSpPr>
          <p:nvPr/>
        </p:nvCxnSpPr>
        <p:spPr>
          <a:xfrm flipH="1">
            <a:off x="1486092" y="4540152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44" idx="2"/>
            <a:endCxn id="50" idx="0"/>
          </p:cNvCxnSpPr>
          <p:nvPr/>
        </p:nvCxnSpPr>
        <p:spPr>
          <a:xfrm>
            <a:off x="1839003" y="4540152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378983" y="145920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</a:p>
        </p:txBody>
      </p:sp>
      <p:cxnSp>
        <p:nvCxnSpPr>
          <p:cNvPr id="77" name="Straight Connector 76"/>
          <p:cNvCxnSpPr>
            <a:stCxn id="76" idx="2"/>
            <a:endCxn id="124" idx="0"/>
          </p:cNvCxnSpPr>
          <p:nvPr/>
        </p:nvCxnSpPr>
        <p:spPr>
          <a:xfrm>
            <a:off x="6118856" y="1890091"/>
            <a:ext cx="2576106" cy="7461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76" idx="2"/>
            <a:endCxn id="38" idx="0"/>
          </p:cNvCxnSpPr>
          <p:nvPr/>
        </p:nvCxnSpPr>
        <p:spPr>
          <a:xfrm flipH="1">
            <a:off x="3619888" y="1890091"/>
            <a:ext cx="2498968" cy="7461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320645" y="410926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967734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40544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2714727" y="4514758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067638" y="4514758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079425" y="3382319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82427" y="412837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129516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3802326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15" name="Straight Connector 114"/>
          <p:cNvCxnSpPr>
            <a:stCxn id="111" idx="2"/>
            <a:endCxn id="112" idx="0"/>
          </p:cNvCxnSpPr>
          <p:nvPr/>
        </p:nvCxnSpPr>
        <p:spPr>
          <a:xfrm flipH="1">
            <a:off x="4222300" y="3813206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111" idx="2"/>
          </p:cNvCxnSpPr>
          <p:nvPr/>
        </p:nvCxnSpPr>
        <p:spPr>
          <a:xfrm>
            <a:off x="4819298" y="3813206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12" idx="2"/>
            <a:endCxn id="113" idx="0"/>
          </p:cNvCxnSpPr>
          <p:nvPr/>
        </p:nvCxnSpPr>
        <p:spPr>
          <a:xfrm flipH="1">
            <a:off x="3869389" y="4559261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12" idx="2"/>
            <a:endCxn id="114" idx="0"/>
          </p:cNvCxnSpPr>
          <p:nvPr/>
        </p:nvCxnSpPr>
        <p:spPr>
          <a:xfrm>
            <a:off x="4222300" y="4559261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703942" y="4128373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351031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023841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22" name="Straight Connector 121"/>
          <p:cNvCxnSpPr/>
          <p:nvPr/>
        </p:nvCxnSpPr>
        <p:spPr>
          <a:xfrm flipH="1">
            <a:off x="5098024" y="4533867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5450935" y="4533867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955089" y="263620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771202" y="3363210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174204" y="4109265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821293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94103" y="4919548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29" name="Straight Connector 128"/>
          <p:cNvCxnSpPr>
            <a:stCxn id="124" idx="2"/>
            <a:endCxn id="125" idx="0"/>
          </p:cNvCxnSpPr>
          <p:nvPr/>
        </p:nvCxnSpPr>
        <p:spPr>
          <a:xfrm flipH="1">
            <a:off x="7511075" y="3067092"/>
            <a:ext cx="1183887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124" idx="2"/>
          </p:cNvCxnSpPr>
          <p:nvPr/>
        </p:nvCxnSpPr>
        <p:spPr>
          <a:xfrm>
            <a:off x="8694962" y="3067092"/>
            <a:ext cx="1152520" cy="2961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125" idx="2"/>
            <a:endCxn id="126" idx="0"/>
          </p:cNvCxnSpPr>
          <p:nvPr/>
        </p:nvCxnSpPr>
        <p:spPr>
          <a:xfrm flipH="1">
            <a:off x="6914077" y="3794097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stCxn id="125" idx="2"/>
          </p:cNvCxnSpPr>
          <p:nvPr/>
        </p:nvCxnSpPr>
        <p:spPr>
          <a:xfrm>
            <a:off x="7511075" y="3794097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stCxn id="126" idx="2"/>
            <a:endCxn id="127" idx="0"/>
          </p:cNvCxnSpPr>
          <p:nvPr/>
        </p:nvCxnSpPr>
        <p:spPr>
          <a:xfrm flipH="1">
            <a:off x="6561166" y="4540152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26" idx="2"/>
            <a:endCxn id="128" idx="0"/>
          </p:cNvCxnSpPr>
          <p:nvPr/>
        </p:nvCxnSpPr>
        <p:spPr>
          <a:xfrm>
            <a:off x="6914077" y="4540152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7395719" y="410926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042808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715618" y="491954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38" name="Straight Connector 137"/>
          <p:cNvCxnSpPr/>
          <p:nvPr/>
        </p:nvCxnSpPr>
        <p:spPr>
          <a:xfrm flipH="1">
            <a:off x="7789801" y="4514758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8142712" y="4514758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9154499" y="3382319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8557501" y="4128374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8204590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8877400" y="4938657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44" name="Straight Connector 143"/>
          <p:cNvCxnSpPr>
            <a:stCxn id="140" idx="2"/>
            <a:endCxn id="141" idx="0"/>
          </p:cNvCxnSpPr>
          <p:nvPr/>
        </p:nvCxnSpPr>
        <p:spPr>
          <a:xfrm flipH="1">
            <a:off x="9297374" y="3813206"/>
            <a:ext cx="596998" cy="315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140" idx="2"/>
          </p:cNvCxnSpPr>
          <p:nvPr/>
        </p:nvCxnSpPr>
        <p:spPr>
          <a:xfrm>
            <a:off x="9894372" y="3813206"/>
            <a:ext cx="580637" cy="315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141" idx="2"/>
            <a:endCxn id="142" idx="0"/>
          </p:cNvCxnSpPr>
          <p:nvPr/>
        </p:nvCxnSpPr>
        <p:spPr>
          <a:xfrm flipH="1">
            <a:off x="8944463" y="4559261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141" idx="2"/>
            <a:endCxn id="143" idx="0"/>
          </p:cNvCxnSpPr>
          <p:nvPr/>
        </p:nvCxnSpPr>
        <p:spPr>
          <a:xfrm>
            <a:off x="9297374" y="4559261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9779016" y="4128373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9426105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10098915" y="4938656"/>
            <a:ext cx="1479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</p:txBody>
      </p:sp>
      <p:cxnSp>
        <p:nvCxnSpPr>
          <p:cNvPr id="151" name="Straight Connector 150"/>
          <p:cNvCxnSpPr/>
          <p:nvPr/>
        </p:nvCxnSpPr>
        <p:spPr>
          <a:xfrm flipH="1">
            <a:off x="10173098" y="4533867"/>
            <a:ext cx="352911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10526009" y="4533867"/>
            <a:ext cx="319899" cy="3793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746219" y="5748939"/>
            <a:ext cx="108324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Computation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is proportional to tree depth, which is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</a:t>
            </a:r>
            <a:r>
              <a:rPr lang="en-US" sz="2500" baseline="-250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3599249" y="3067090"/>
            <a:ext cx="1152520" cy="29611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3599249" y="1890089"/>
            <a:ext cx="2498968" cy="74611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4201661" y="3813204"/>
            <a:ext cx="596998" cy="31516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4201661" y="4559259"/>
            <a:ext cx="319899" cy="37939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4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6219" y="564079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Computation time 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comparision</a:t>
            </a:r>
            <a:endParaRPr lang="en-US" sz="3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254" y="867492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747870" y="1695806"/>
            <a:ext cx="3601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Brute-force: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  <a:endParaRPr lang="en-US" sz="3000" baseline="30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kd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-tree: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</a:t>
            </a:r>
            <a:r>
              <a:rPr lang="en-US" sz="3000" baseline="-2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710270" y="3225150"/>
            <a:ext cx="30930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Speed-up factor: </a:t>
            </a:r>
            <a:endParaRPr lang="en-US" sz="3000" baseline="30000" dirty="0">
              <a:solidFill>
                <a:srgbClr val="F4A16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25472" y="2977085"/>
            <a:ext cx="7605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844229" y="3461516"/>
            <a:ext cx="11262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</a:t>
            </a:r>
            <a:r>
              <a:rPr lang="en-US" sz="3000" baseline="-2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6943725" y="3502149"/>
            <a:ext cx="914400" cy="0"/>
          </a:xfrm>
          <a:prstGeom prst="line">
            <a:avLst/>
          </a:prstGeom>
          <a:ln w="19050">
            <a:solidFill>
              <a:srgbClr val="F4A1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90676" y="4805315"/>
            <a:ext cx="8982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more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agents we use in the flocking simulation, the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bigger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the speedup factor will be !!! </a:t>
            </a:r>
            <a:endParaRPr lang="en-US" sz="3000" dirty="0">
              <a:solidFill>
                <a:srgbClr val="F4A16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5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22</a:t>
            </a:fld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933254" y="867492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390" y="327466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R-Tree</a:t>
            </a:r>
          </a:p>
        </p:txBody>
      </p:sp>
      <p:sp>
        <p:nvSpPr>
          <p:cNvPr id="8" name="Rectangle 7"/>
          <p:cNvSpPr/>
          <p:nvPr/>
        </p:nvSpPr>
        <p:spPr>
          <a:xfrm>
            <a:off x="3222200" y="2464615"/>
            <a:ext cx="1311711" cy="5924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628072" y="3511839"/>
            <a:ext cx="594130" cy="5924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285053" y="3949935"/>
            <a:ext cx="761183" cy="86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23870" y="4837907"/>
            <a:ext cx="611886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40293" y="5209861"/>
            <a:ext cx="611886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F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172315" y="1274734"/>
            <a:ext cx="611886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F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84200" y="1801004"/>
            <a:ext cx="611886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426195" y="3199981"/>
            <a:ext cx="746119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G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349220" y="3472519"/>
            <a:ext cx="746119" cy="7190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H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426194" y="4619713"/>
            <a:ext cx="1358005" cy="5055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</a:rPr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253440" y="3797765"/>
            <a:ext cx="2209543" cy="2198597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35254" y="2141984"/>
            <a:ext cx="4266530" cy="3985991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69116" y="2295092"/>
            <a:ext cx="2193657" cy="1896516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148042" y="987556"/>
            <a:ext cx="2518472" cy="4415122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302506" y="3066092"/>
            <a:ext cx="1901052" cy="2198597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030736" y="1109808"/>
            <a:ext cx="1529208" cy="152818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24348" y="2236557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35836" y="2203767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88948" y="5453980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02962" y="1070712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04491" y="958408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39454" y="3875282"/>
            <a:ext cx="691283" cy="63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>
                <a:latin typeface="Roboto Condensed" pitchFamily="2" charset="0"/>
                <a:ea typeface="Roboto Condensed" pitchFamily="2" charset="0"/>
              </a:rPr>
              <a:t>R5</a:t>
            </a:r>
          </a:p>
        </p:txBody>
      </p:sp>
      <p:sp>
        <p:nvSpPr>
          <p:cNvPr id="38" name="Oval 37"/>
          <p:cNvSpPr/>
          <p:nvPr/>
        </p:nvSpPr>
        <p:spPr>
          <a:xfrm>
            <a:off x="4072095" y="2232840"/>
            <a:ext cx="2234702" cy="2234702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079108" y="3253799"/>
            <a:ext cx="197546" cy="197546"/>
          </a:xfrm>
          <a:prstGeom prst="ellips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2" grpId="0"/>
      <p:bldP spid="30" grpId="0"/>
      <p:bldP spid="31" grpId="0"/>
      <p:bldP spid="32" grpId="0"/>
      <p:bldP spid="33" grpId="0"/>
      <p:bldP spid="34" grpId="0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9390" y="327466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R-Tree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3254" y="867492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Image result for r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67" y="1089040"/>
            <a:ext cx="9860805" cy="508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44352" y="6137540"/>
            <a:ext cx="8982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latin typeface="Segoe UI" panose="020B0502040204020203" pitchFamily="34" charset="0"/>
                <a:cs typeface="Segoe UI" panose="020B0502040204020203" pitchFamily="34" charset="0"/>
              </a:rPr>
              <a:t>Source: http://osmopenlayers.blogspot.de</a:t>
            </a:r>
            <a:endParaRPr lang="en-US" sz="2000" dirty="0">
              <a:solidFill>
                <a:srgbClr val="F4A16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67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85A1132-E9A8-4511-A8D3-0E59394D7564}"/>
              </a:ext>
            </a:extLst>
          </p:cNvPr>
          <p:cNvCxnSpPr>
            <a:cxnSpLocks/>
          </p:cNvCxnSpPr>
          <p:nvPr/>
        </p:nvCxnSpPr>
        <p:spPr>
          <a:xfrm flipH="1" flipV="1">
            <a:off x="5933438" y="3978594"/>
            <a:ext cx="2914650" cy="16397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8CFF7D-66DC-40B4-8F8C-24FA17F1CBF3}"/>
              </a:ext>
            </a:extLst>
          </p:cNvPr>
          <p:cNvCxnSpPr/>
          <p:nvPr/>
        </p:nvCxnSpPr>
        <p:spPr>
          <a:xfrm flipV="1">
            <a:off x="3969859" y="3980020"/>
            <a:ext cx="1963579" cy="7519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24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8872795-93ED-4EF5-9492-5E57AA051B9D}"/>
              </a:ext>
            </a:extLst>
          </p:cNvPr>
          <p:cNvSpPr txBox="1"/>
          <p:nvPr/>
        </p:nvSpPr>
        <p:spPr>
          <a:xfrm>
            <a:off x="472331" y="325552"/>
            <a:ext cx="12191999" cy="55399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80D3DB9-645A-4682-96BD-E88D363AD075}"/>
              </a:ext>
            </a:extLst>
          </p:cNvPr>
          <p:cNvSpPr/>
          <p:nvPr/>
        </p:nvSpPr>
        <p:spPr>
          <a:xfrm>
            <a:off x="3836985" y="4599145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E60E81E-594F-465E-AE7A-193A417A2060}"/>
              </a:ext>
            </a:extLst>
          </p:cNvPr>
          <p:cNvSpPr/>
          <p:nvPr/>
        </p:nvSpPr>
        <p:spPr>
          <a:xfrm>
            <a:off x="5800564" y="3847146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4383EEAF-DDA4-41B3-9D92-F8FF4C896CC7}"/>
              </a:ext>
            </a:extLst>
          </p:cNvPr>
          <p:cNvSpPr/>
          <p:nvPr/>
        </p:nvSpPr>
        <p:spPr>
          <a:xfrm>
            <a:off x="8715214" y="5485446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27204009-7F42-4B75-BC86-D91790E1C086}"/>
              </a:ext>
            </a:extLst>
          </p:cNvPr>
          <p:cNvCxnSpPr>
            <a:cxnSpLocks/>
          </p:cNvCxnSpPr>
          <p:nvPr/>
        </p:nvCxnSpPr>
        <p:spPr>
          <a:xfrm flipV="1">
            <a:off x="3969858" y="1096341"/>
            <a:ext cx="1993267" cy="89100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D6DFE04-FBD3-48BB-AC7C-0989677CF7B4}"/>
              </a:ext>
            </a:extLst>
          </p:cNvPr>
          <p:cNvCxnSpPr>
            <a:cxnSpLocks/>
          </p:cNvCxnSpPr>
          <p:nvPr/>
        </p:nvCxnSpPr>
        <p:spPr>
          <a:xfrm>
            <a:off x="5963125" y="1096341"/>
            <a:ext cx="2884963" cy="104340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42BDFA9-DB90-4E5F-9796-65C3DCFAAB49}"/>
              </a:ext>
            </a:extLst>
          </p:cNvPr>
          <p:cNvCxnSpPr>
            <a:cxnSpLocks/>
          </p:cNvCxnSpPr>
          <p:nvPr/>
        </p:nvCxnSpPr>
        <p:spPr>
          <a:xfrm>
            <a:off x="3969858" y="1987347"/>
            <a:ext cx="1963580" cy="46748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C042856E-1083-41DB-ABFD-50F6D32B759B}"/>
              </a:ext>
            </a:extLst>
          </p:cNvPr>
          <p:cNvCxnSpPr>
            <a:cxnSpLocks/>
          </p:cNvCxnSpPr>
          <p:nvPr/>
        </p:nvCxnSpPr>
        <p:spPr>
          <a:xfrm flipV="1">
            <a:off x="5933438" y="2139747"/>
            <a:ext cx="2914650" cy="31508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0002989-B294-458D-BB67-194E7697534E}"/>
              </a:ext>
            </a:extLst>
          </p:cNvPr>
          <p:cNvCxnSpPr>
            <a:cxnSpLocks/>
          </p:cNvCxnSpPr>
          <p:nvPr/>
        </p:nvCxnSpPr>
        <p:spPr>
          <a:xfrm flipV="1">
            <a:off x="5933438" y="1096341"/>
            <a:ext cx="29687" cy="135233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46F53124-4B8D-492E-90F5-0FB512380C6B}"/>
              </a:ext>
            </a:extLst>
          </p:cNvPr>
          <p:cNvSpPr/>
          <p:nvPr/>
        </p:nvSpPr>
        <p:spPr>
          <a:xfrm>
            <a:off x="3836984" y="1854473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CED6685-BD87-4533-AAD6-13E6409F0619}"/>
              </a:ext>
            </a:extLst>
          </p:cNvPr>
          <p:cNvSpPr/>
          <p:nvPr/>
        </p:nvSpPr>
        <p:spPr>
          <a:xfrm>
            <a:off x="5800564" y="2321962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37551DF-2096-44EA-9868-2B86BE010346}"/>
              </a:ext>
            </a:extLst>
          </p:cNvPr>
          <p:cNvSpPr/>
          <p:nvPr/>
        </p:nvSpPr>
        <p:spPr>
          <a:xfrm>
            <a:off x="8715214" y="2000127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7F85E0EA-A3B9-4B57-9F7E-A8BBE1A20492}"/>
              </a:ext>
            </a:extLst>
          </p:cNvPr>
          <p:cNvSpPr/>
          <p:nvPr/>
        </p:nvSpPr>
        <p:spPr>
          <a:xfrm>
            <a:off x="5830251" y="963467"/>
            <a:ext cx="265749" cy="26574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FC40AB4-6C51-4C1F-A3F4-89050928A7F8}"/>
              </a:ext>
            </a:extLst>
          </p:cNvPr>
          <p:cNvSpPr/>
          <p:nvPr/>
        </p:nvSpPr>
        <p:spPr>
          <a:xfrm rot="415057">
            <a:off x="6195832" y="4423666"/>
            <a:ext cx="304801" cy="30480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084CEE4-E80B-4C4B-8110-AB403F645CF6}"/>
              </a:ext>
            </a:extLst>
          </p:cNvPr>
          <p:cNvCxnSpPr>
            <a:cxnSpLocks/>
          </p:cNvCxnSpPr>
          <p:nvPr/>
        </p:nvCxnSpPr>
        <p:spPr>
          <a:xfrm rot="415057">
            <a:off x="3503455" y="4292434"/>
            <a:ext cx="6182532" cy="687702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D15EA0A5-AF08-443F-80A8-6F271B1D3C9F}"/>
              </a:ext>
            </a:extLst>
          </p:cNvPr>
          <p:cNvCxnSpPr>
            <a:cxnSpLocks/>
          </p:cNvCxnSpPr>
          <p:nvPr/>
        </p:nvCxnSpPr>
        <p:spPr>
          <a:xfrm rot="415057" flipV="1">
            <a:off x="6411594" y="3741647"/>
            <a:ext cx="87636" cy="788872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CCB5BCD1-7F23-43AB-AC9A-97C6E553E4B8}"/>
              </a:ext>
            </a:extLst>
          </p:cNvPr>
          <p:cNvSpPr txBox="1"/>
          <p:nvPr/>
        </p:nvSpPr>
        <p:spPr>
          <a:xfrm rot="771105">
            <a:off x="8191870" y="4753645"/>
            <a:ext cx="15776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accent1">
                    <a:lumMod val="60000"/>
                    <a:lumOff val="40000"/>
                  </a:schemeClr>
                </a:solidFill>
                <a:latin typeface="Roboto Condensed" pitchFamily="2" charset="0"/>
                <a:ea typeface="Roboto Condensed" pitchFamily="2" charset="0"/>
              </a:rPr>
              <a:t>Target plane</a:t>
            </a:r>
            <a:endParaRPr lang="en-GB" sz="2200" dirty="0">
              <a:solidFill>
                <a:schemeClr val="accent1">
                  <a:lumMod val="60000"/>
                  <a:lumOff val="40000"/>
                </a:schemeClr>
              </a:solidFill>
              <a:latin typeface="Roboto Condensed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00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25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8872795-93ED-4EF5-9492-5E57AA051B9D}"/>
              </a:ext>
            </a:extLst>
          </p:cNvPr>
          <p:cNvSpPr txBox="1"/>
          <p:nvPr/>
        </p:nvSpPr>
        <p:spPr>
          <a:xfrm>
            <a:off x="472331" y="325552"/>
            <a:ext cx="12191999" cy="861774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Bending Resistance:</a:t>
            </a:r>
          </a:p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Obtaining the relevant vertex indices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50FA23-78B6-4E93-A567-4631B76F2B1F}"/>
              </a:ext>
            </a:extLst>
          </p:cNvPr>
          <p:cNvSpPr txBox="1"/>
          <p:nvPr/>
        </p:nvSpPr>
        <p:spPr>
          <a:xfrm>
            <a:off x="2562549" y="921308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EFEF91F-C321-4632-BEC8-5EDEDA6DD5E4}"/>
              </a:ext>
            </a:extLst>
          </p:cNvPr>
          <p:cNvSpPr/>
          <p:nvPr/>
        </p:nvSpPr>
        <p:spPr>
          <a:xfrm>
            <a:off x="5467210" y="1458331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639466-647B-4183-9598-278133085BDA}"/>
              </a:ext>
            </a:extLst>
          </p:cNvPr>
          <p:cNvSpPr/>
          <p:nvPr/>
        </p:nvSpPr>
        <p:spPr>
          <a:xfrm>
            <a:off x="8007060" y="740033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j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C3D19BB-F8BD-461E-84E3-B4A58AAD8B85}"/>
              </a:ext>
            </a:extLst>
          </p:cNvPr>
          <p:cNvSpPr/>
          <p:nvPr/>
        </p:nvSpPr>
        <p:spPr>
          <a:xfrm>
            <a:off x="7447943" y="3666947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32B8A84-0801-47D3-BE6C-DFD143A0D994}"/>
              </a:ext>
            </a:extLst>
          </p:cNvPr>
          <p:cNvSpPr/>
          <p:nvPr/>
        </p:nvSpPr>
        <p:spPr>
          <a:xfrm>
            <a:off x="10340781" y="1999020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q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63DD64D-99CB-4A01-9BEE-18A10C66E36A}"/>
              </a:ext>
            </a:extLst>
          </p:cNvPr>
          <p:cNvCxnSpPr>
            <a:cxnSpLocks/>
          </p:cNvCxnSpPr>
          <p:nvPr/>
        </p:nvCxnSpPr>
        <p:spPr>
          <a:xfrm rot="19545454" flipV="1">
            <a:off x="7144831" y="1628392"/>
            <a:ext cx="1637568" cy="163853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D9370AC-74DF-4B63-B2E1-BED913830A0D}"/>
              </a:ext>
            </a:extLst>
          </p:cNvPr>
          <p:cNvCxnSpPr>
            <a:cxnSpLocks/>
          </p:cNvCxnSpPr>
          <p:nvPr/>
        </p:nvCxnSpPr>
        <p:spPr>
          <a:xfrm rot="19545454" flipH="1">
            <a:off x="7323624" y="1682147"/>
            <a:ext cx="1625783" cy="1619157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CE5FD24-421E-4FF7-990B-131F4CBBADBC}"/>
              </a:ext>
            </a:extLst>
          </p:cNvPr>
          <p:cNvCxnSpPr>
            <a:cxnSpLocks/>
          </p:cNvCxnSpPr>
          <p:nvPr/>
        </p:nvCxnSpPr>
        <p:spPr>
          <a:xfrm rot="19545454">
            <a:off x="7943899" y="3019350"/>
            <a:ext cx="2494302" cy="100773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1E762E0-7026-45D4-A2DB-D616F5F196BA}"/>
              </a:ext>
            </a:extLst>
          </p:cNvPr>
          <p:cNvCxnSpPr>
            <a:cxnSpLocks/>
          </p:cNvCxnSpPr>
          <p:nvPr/>
        </p:nvCxnSpPr>
        <p:spPr>
          <a:xfrm rot="19545454" flipH="1" flipV="1">
            <a:off x="9024638" y="845123"/>
            <a:ext cx="768397" cy="1694737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AEB264C-046D-49D5-A6B3-87050F217410}"/>
              </a:ext>
            </a:extLst>
          </p:cNvPr>
          <p:cNvCxnSpPr>
            <a:cxnSpLocks/>
          </p:cNvCxnSpPr>
          <p:nvPr/>
        </p:nvCxnSpPr>
        <p:spPr>
          <a:xfrm rot="19545454" flipH="1" flipV="1">
            <a:off x="6075743" y="1118716"/>
            <a:ext cx="1875129" cy="52548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407BEC1-D436-42F6-AB4B-5E65C8C297CD}"/>
              </a:ext>
            </a:extLst>
          </p:cNvPr>
          <p:cNvCxnSpPr>
            <a:cxnSpLocks/>
          </p:cNvCxnSpPr>
          <p:nvPr/>
        </p:nvCxnSpPr>
        <p:spPr>
          <a:xfrm rot="19545454">
            <a:off x="6523092" y="1827696"/>
            <a:ext cx="266472" cy="2263551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9E881182-5A75-4738-99E4-EA4C937B811B}"/>
              </a:ext>
            </a:extLst>
          </p:cNvPr>
          <p:cNvSpPr/>
          <p:nvPr/>
        </p:nvSpPr>
        <p:spPr>
          <a:xfrm>
            <a:off x="7404877" y="2101800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endParaRPr lang="en-GB" sz="2200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C87068F-3DB7-4A77-BDD4-E314AFD20FD5}"/>
              </a:ext>
            </a:extLst>
          </p:cNvPr>
          <p:cNvSpPr/>
          <p:nvPr/>
        </p:nvSpPr>
        <p:spPr>
          <a:xfrm>
            <a:off x="7620526" y="921883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6C4D9D20-D706-4E42-96CD-533764698065}"/>
              </a:ext>
            </a:extLst>
          </p:cNvPr>
          <p:cNvSpPr/>
          <p:nvPr/>
        </p:nvSpPr>
        <p:spPr>
          <a:xfrm>
            <a:off x="8056818" y="2177315"/>
            <a:ext cx="87927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k+1</a:t>
            </a:r>
            <a:endParaRPr lang="en-GB" sz="2200" b="1" dirty="0">
              <a:solidFill>
                <a:schemeClr val="accent1">
                  <a:lumMod val="60000"/>
                  <a:lumOff val="40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E36A753-5AD5-4E9C-BA8F-65367DE045BF}"/>
              </a:ext>
            </a:extLst>
          </p:cNvPr>
          <p:cNvSpPr txBox="1"/>
          <p:nvPr/>
        </p:nvSpPr>
        <p:spPr>
          <a:xfrm>
            <a:off x="622300" y="4791862"/>
            <a:ext cx="10936224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j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p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PrevHalfedge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q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Mesh.Halfedges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k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PrevHalfedge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StartVertex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32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01131" y="2594547"/>
            <a:ext cx="12192000" cy="784830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Using External Libraries</a:t>
            </a:r>
            <a:endParaRPr lang="en-US" sz="4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1131" y="3389876"/>
            <a:ext cx="9235414" cy="47705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Using a .NET library in the C# Script 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01131" y="3792790"/>
            <a:ext cx="9235414" cy="47705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Use Python to access codes written in C#</a:t>
            </a:r>
          </a:p>
        </p:txBody>
      </p:sp>
    </p:spTree>
    <p:extLst>
      <p:ext uri="{BB962C8B-B14F-4D97-AF65-F5344CB8AC3E}">
        <p14:creationId xmlns:p14="http://schemas.microsoft.com/office/powerpoint/2010/main" val="305320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27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02A964-0A9B-4FCA-B4F2-6EFCE5F3909A}"/>
              </a:ext>
            </a:extLst>
          </p:cNvPr>
          <p:cNvSpPr txBox="1"/>
          <p:nvPr/>
        </p:nvSpPr>
        <p:spPr>
          <a:xfrm>
            <a:off x="88900" y="252852"/>
            <a:ext cx="11836400" cy="631208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(...)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{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iReset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|| system ==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null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system =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MeshGrowthSystem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iStartingMesh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system.Grow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iGrow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system.MaxVertexCount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iMaxVertexCount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system.UseRTree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iUseRTree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system.EdgeLengthConstraintWeight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iEdgeLengthConstraintWeight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system.CollisionDistance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iCollisionDistance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system.CollisionWeight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iCollisionWeight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system.BendingResistanceWeight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iBendingResistanceWeight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iSubiterationCount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system.Update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oMesh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system.GetRhinoMesh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}</a:t>
            </a:r>
          </a:p>
          <a:p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// &lt;Custom additional code&gt;</a:t>
            </a:r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</a:t>
            </a:r>
            <a:r>
              <a:rPr lang="en-US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MeshGrowthSystem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system;</a:t>
            </a:r>
          </a:p>
          <a:p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// &lt;/Custom additional code&gt; </a:t>
            </a:r>
          </a:p>
        </p:txBody>
      </p:sp>
    </p:spTree>
    <p:extLst>
      <p:ext uri="{BB962C8B-B14F-4D97-AF65-F5344CB8AC3E}">
        <p14:creationId xmlns:p14="http://schemas.microsoft.com/office/powerpoint/2010/main" val="258688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28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02A964-0A9B-4FCA-B4F2-6EFCE5F3909A}"/>
              </a:ext>
            </a:extLst>
          </p:cNvPr>
          <p:cNvSpPr txBox="1"/>
          <p:nvPr/>
        </p:nvSpPr>
        <p:spPr>
          <a:xfrm>
            <a:off x="87312" y="778556"/>
            <a:ext cx="12017375" cy="575808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import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clr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clr.</a:t>
            </a:r>
            <a:r>
              <a:rPr lang="en-GB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AddReferenceToFileAndPath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r"C</a:t>
            </a:r>
            <a:r>
              <a:rPr lang="en-GB" dirty="0">
                <a:solidFill>
                  <a:schemeClr val="accent1">
                    <a:lumMod val="40000"/>
                    <a:lumOff val="60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:\Users\longn\AppData\Roaming\Grasshopper\Libraries\MeshGrowth.gha"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from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MeshGrowth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import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*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iReset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: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system = </a:t>
            </a:r>
            <a:r>
              <a:rPr lang="en-GB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MeshGrowthSystem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iStartingMesh</a:t>
            </a:r>
            <a:r>
              <a:rPr lang="en-GB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system.Grow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iGrow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system.MaxVertexCount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iMaxVertexCount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system.UseRTree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iUseRTree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system.EdgeLengthConstraintWeight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iEdgeLengthConstraintWeight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system.CollisionDistance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iCollisionDistance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system.CollisionWeight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iCollisionWeight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system.BendingResistanceWeight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iBendingResistanceWeight</a:t>
            </a:r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range(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iSubiterationCount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):</a:t>
            </a:r>
          </a:p>
          <a:p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</a:t>
            </a:r>
            <a:r>
              <a:rPr lang="en-GB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Update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</a:t>
            </a:r>
          </a:p>
          <a:p>
            <a:endParaRPr lang="en-GB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oMesh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system.</a:t>
            </a:r>
            <a:r>
              <a:rPr lang="en-GB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GetRhinoMesh</a:t>
            </a:r>
            <a:r>
              <a:rPr lang="en-GB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</a:t>
            </a:r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81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80518" y="3441988"/>
            <a:ext cx="665432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http://ironpython.net/documentation/dotnet/</a:t>
            </a:r>
            <a:endParaRPr lang="en-US" sz="25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0518" y="3091934"/>
            <a:ext cx="850874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>
                <a:latin typeface="Segoe UI" panose="020B0502040204020203" pitchFamily="34" charset="0"/>
                <a:cs typeface="Segoe UI" panose="020B0502040204020203" pitchFamily="34" charset="0"/>
              </a:rPr>
              <a:t>Official documentation on IronPython and .NET integration</a:t>
            </a:r>
          </a:p>
        </p:txBody>
      </p:sp>
    </p:spTree>
    <p:extLst>
      <p:ext uri="{BB962C8B-B14F-4D97-AF65-F5344CB8AC3E}">
        <p14:creationId xmlns:p14="http://schemas.microsoft.com/office/powerpoint/2010/main" val="263874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551415"/>
            <a:ext cx="12191999" cy="147732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Mesh Growth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by subdivision and avoiding self-collision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9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30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55331" y="2388400"/>
            <a:ext cx="9626139" cy="2908489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End of workshop</a:t>
            </a:r>
          </a:p>
          <a:p>
            <a:pPr algn="ctr"/>
            <a:r>
              <a:rPr lang="en-US" sz="6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 !</a:t>
            </a:r>
          </a:p>
          <a:p>
            <a:pPr algn="ctr"/>
            <a:r>
              <a:rPr lang="en-US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Have fun exploring scripting and 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making plugins for Grasshopper</a:t>
            </a:r>
          </a:p>
        </p:txBody>
      </p:sp>
    </p:spTree>
    <p:extLst>
      <p:ext uri="{BB962C8B-B14F-4D97-AF65-F5344CB8AC3E}">
        <p14:creationId xmlns:p14="http://schemas.microsoft.com/office/powerpoint/2010/main" val="68588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36BE47-E51F-4199-94F0-266A73A17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31" y="1323066"/>
            <a:ext cx="4190774" cy="42118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9CE403-4EAA-4416-94DF-F8811D4AA6FD}"/>
              </a:ext>
            </a:extLst>
          </p:cNvPr>
          <p:cNvSpPr txBox="1"/>
          <p:nvPr/>
        </p:nvSpPr>
        <p:spPr>
          <a:xfrm>
            <a:off x="5156662" y="1323066"/>
            <a:ext cx="6206835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Two essential mechanisms: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Vertices push each other away (using sphere-sphere collision)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As an edge gets longer than a given threshold, it will be split into two shorter edges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Two extra mechanisms: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Edge Length constraint: Prevent an edge from getting too long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resistance: Each pair of adjacent triangles will try to be flat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9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917AFB-3A3C-4CD6-8A8F-A61535B4E7FC}"/>
              </a:ext>
            </a:extLst>
          </p:cNvPr>
          <p:cNvSpPr txBox="1"/>
          <p:nvPr/>
        </p:nvSpPr>
        <p:spPr>
          <a:xfrm>
            <a:off x="472331" y="325552"/>
            <a:ext cx="12191999" cy="55399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Influence of Bending Resistance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7BE9AF-A111-48EE-8924-FB0A63074B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9" r="15149"/>
          <a:stretch/>
        </p:blipFill>
        <p:spPr>
          <a:xfrm>
            <a:off x="9087519" y="2277686"/>
            <a:ext cx="2629014" cy="2121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285152-720A-4D7D-B240-C05E983A38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 r="14791"/>
          <a:stretch/>
        </p:blipFill>
        <p:spPr>
          <a:xfrm>
            <a:off x="472331" y="2277686"/>
            <a:ext cx="2629014" cy="21216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2F9F0E-0D2B-499B-A790-7D970D5785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2" r="14790"/>
          <a:stretch/>
        </p:blipFill>
        <p:spPr>
          <a:xfrm>
            <a:off x="3335608" y="2277685"/>
            <a:ext cx="2645849" cy="21216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C6A49B-5847-41F3-81C7-218287477B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4628"/>
          <a:stretch/>
        </p:blipFill>
        <p:spPr>
          <a:xfrm>
            <a:off x="6215720" y="2277686"/>
            <a:ext cx="2645849" cy="21216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FC93F6-EC97-4212-BDD9-05EE6BEB0F43}"/>
              </a:ext>
            </a:extLst>
          </p:cNvPr>
          <p:cNvSpPr txBox="1"/>
          <p:nvPr/>
        </p:nvSpPr>
        <p:spPr>
          <a:xfrm>
            <a:off x="739833" y="4606593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B99017-132A-4ECD-87A6-B121C6C48380}"/>
              </a:ext>
            </a:extLst>
          </p:cNvPr>
          <p:cNvSpPr txBox="1"/>
          <p:nvPr/>
        </p:nvSpPr>
        <p:spPr>
          <a:xfrm>
            <a:off x="3681786" y="4606592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Low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4E9BDD-6262-46D4-A22B-8D6CEFD3A1D6}"/>
              </a:ext>
            </a:extLst>
          </p:cNvPr>
          <p:cNvSpPr txBox="1"/>
          <p:nvPr/>
        </p:nvSpPr>
        <p:spPr>
          <a:xfrm>
            <a:off x="6556725" y="4606592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Moderate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3A4FF5-4827-41F5-A6FE-18704617F81A}"/>
              </a:ext>
            </a:extLst>
          </p:cNvPr>
          <p:cNvSpPr txBox="1"/>
          <p:nvPr/>
        </p:nvSpPr>
        <p:spPr>
          <a:xfrm>
            <a:off x="9425280" y="4606591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High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</p:spTree>
    <p:extLst>
      <p:ext uri="{BB962C8B-B14F-4D97-AF65-F5344CB8AC3E}">
        <p14:creationId xmlns:p14="http://schemas.microsoft.com/office/powerpoint/2010/main" val="94615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456413"/>
            <a:ext cx="12191999" cy="1938992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Mesh in </a:t>
            </a:r>
            <a:r>
              <a:rPr lang="en-US" sz="6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US" sz="6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</a:t>
            </a:fld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8A10BE2-CEBB-4682-BF8B-68796F424B55}"/>
              </a:ext>
            </a:extLst>
          </p:cNvPr>
          <p:cNvSpPr/>
          <p:nvPr/>
        </p:nvSpPr>
        <p:spPr>
          <a:xfrm>
            <a:off x="2816360" y="1667438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DC261-5F1E-430B-B6C8-1D9341BFA595}"/>
              </a:ext>
            </a:extLst>
          </p:cNvPr>
          <p:cNvSpPr/>
          <p:nvPr/>
        </p:nvSpPr>
        <p:spPr>
          <a:xfrm>
            <a:off x="972400" y="3392271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92A1339-F5E8-4759-AB52-6EBB6596871F}"/>
              </a:ext>
            </a:extLst>
          </p:cNvPr>
          <p:cNvSpPr/>
          <p:nvPr/>
        </p:nvSpPr>
        <p:spPr>
          <a:xfrm>
            <a:off x="4937448" y="3226577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9EBD21F-33A6-4B0A-8921-A128C4169726}"/>
              </a:ext>
            </a:extLst>
          </p:cNvPr>
          <p:cNvSpPr/>
          <p:nvPr/>
        </p:nvSpPr>
        <p:spPr>
          <a:xfrm>
            <a:off x="2883219" y="5306965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6F4F04D-06C8-4542-8AB6-EF6F01188C05}"/>
              </a:ext>
            </a:extLst>
          </p:cNvPr>
          <p:cNvSpPr/>
          <p:nvPr/>
        </p:nvSpPr>
        <p:spPr>
          <a:xfrm>
            <a:off x="5852160" y="776033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A4DB53D-5205-43CD-8E80-74C919D7BE9B}"/>
              </a:ext>
            </a:extLst>
          </p:cNvPr>
          <p:cNvSpPr/>
          <p:nvPr/>
        </p:nvSpPr>
        <p:spPr>
          <a:xfrm>
            <a:off x="6030452" y="5577309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54DD5C5-ABBC-469E-951B-726549EB9887}"/>
              </a:ext>
            </a:extLst>
          </p:cNvPr>
          <p:cNvCxnSpPr>
            <a:cxnSpLocks/>
          </p:cNvCxnSpPr>
          <p:nvPr/>
        </p:nvCxnSpPr>
        <p:spPr>
          <a:xfrm flipV="1">
            <a:off x="3299880" y="3662616"/>
            <a:ext cx="1637568" cy="1638536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CCEC112-0FFF-4B3C-A84D-784E3A6243D6}"/>
              </a:ext>
            </a:extLst>
          </p:cNvPr>
          <p:cNvCxnSpPr>
            <a:cxnSpLocks/>
          </p:cNvCxnSpPr>
          <p:nvPr/>
        </p:nvCxnSpPr>
        <p:spPr>
          <a:xfrm>
            <a:off x="3536150" y="5636418"/>
            <a:ext cx="2494302" cy="100773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B4768F3-46D6-461F-9F01-534FE084D978}"/>
              </a:ext>
            </a:extLst>
          </p:cNvPr>
          <p:cNvCxnSpPr>
            <a:cxnSpLocks/>
          </p:cNvCxnSpPr>
          <p:nvPr/>
        </p:nvCxnSpPr>
        <p:spPr>
          <a:xfrm>
            <a:off x="5485480" y="3776716"/>
            <a:ext cx="815316" cy="1741485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80B6E973-9366-473F-A8B1-E0961D281557}"/>
              </a:ext>
            </a:extLst>
          </p:cNvPr>
          <p:cNvCxnSpPr>
            <a:cxnSpLocks/>
          </p:cNvCxnSpPr>
          <p:nvPr/>
        </p:nvCxnSpPr>
        <p:spPr>
          <a:xfrm flipH="1" flipV="1">
            <a:off x="3299880" y="2161189"/>
            <a:ext cx="1570709" cy="1167313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7FB1DC1-61AE-44FD-B3B9-4B0D7E9B14EA}"/>
              </a:ext>
            </a:extLst>
          </p:cNvPr>
          <p:cNvCxnSpPr>
            <a:cxnSpLocks/>
          </p:cNvCxnSpPr>
          <p:nvPr/>
        </p:nvCxnSpPr>
        <p:spPr>
          <a:xfrm flipH="1">
            <a:off x="1584146" y="2271971"/>
            <a:ext cx="1299073" cy="1224950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8818661-AD6D-4EB2-943C-389ABC364715}"/>
              </a:ext>
            </a:extLst>
          </p:cNvPr>
          <p:cNvCxnSpPr>
            <a:cxnSpLocks/>
          </p:cNvCxnSpPr>
          <p:nvPr/>
        </p:nvCxnSpPr>
        <p:spPr>
          <a:xfrm>
            <a:off x="1558710" y="3896056"/>
            <a:ext cx="1324509" cy="1405095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19700E2-AEE4-4930-AC20-A87BA4ECF877}"/>
              </a:ext>
            </a:extLst>
          </p:cNvPr>
          <p:cNvCxnSpPr>
            <a:cxnSpLocks/>
          </p:cNvCxnSpPr>
          <p:nvPr/>
        </p:nvCxnSpPr>
        <p:spPr>
          <a:xfrm flipV="1">
            <a:off x="5287250" y="1326172"/>
            <a:ext cx="630959" cy="1806481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0606539-FCCA-4AC1-9FE9-D9FFE6456927}"/>
              </a:ext>
            </a:extLst>
          </p:cNvPr>
          <p:cNvCxnSpPr>
            <a:cxnSpLocks/>
          </p:cNvCxnSpPr>
          <p:nvPr/>
        </p:nvCxnSpPr>
        <p:spPr>
          <a:xfrm flipV="1">
            <a:off x="3357049" y="996719"/>
            <a:ext cx="2416507" cy="724092"/>
          </a:xfrm>
          <a:prstGeom prst="straightConnector1">
            <a:avLst/>
          </a:prstGeom>
          <a:ln w="38100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5AD26792-C3A7-4DB2-BBAA-E7E423BE2391}"/>
              </a:ext>
            </a:extLst>
          </p:cNvPr>
          <p:cNvSpPr/>
          <p:nvPr/>
        </p:nvSpPr>
        <p:spPr>
          <a:xfrm>
            <a:off x="2975273" y="3424271"/>
            <a:ext cx="540689" cy="5406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DA1ED5A-5F28-436C-89E0-FE78CF22D5D0}"/>
              </a:ext>
            </a:extLst>
          </p:cNvPr>
          <p:cNvSpPr/>
          <p:nvPr/>
        </p:nvSpPr>
        <p:spPr>
          <a:xfrm>
            <a:off x="4616113" y="1905885"/>
            <a:ext cx="540689" cy="54068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518E0FAA-0E1C-4469-9B1F-9BFF7B11CE3D}"/>
              </a:ext>
            </a:extLst>
          </p:cNvPr>
          <p:cNvSpPr/>
          <p:nvPr/>
        </p:nvSpPr>
        <p:spPr>
          <a:xfrm>
            <a:off x="4735259" y="4620693"/>
            <a:ext cx="540689" cy="54068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987712" y="2923142"/>
            <a:ext cx="4421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Faces[0] refers to v2, v4, v1</a:t>
            </a:r>
          </a:p>
          <a:p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Faces[1] refers to v0, v3, v2, v1 </a:t>
            </a:r>
            <a:endParaRPr lang="en-US" sz="2000" dirty="0"/>
          </a:p>
          <a:p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Faces[2] refers to v2, v3, v5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926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551415"/>
            <a:ext cx="12191999" cy="147732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Halfedge</a:t>
            </a:r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Mesh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alternative way to represent a mesh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58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</a:t>
            </a:fld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8A10BE2-CEBB-4682-BF8B-68796F424B55}"/>
              </a:ext>
            </a:extLst>
          </p:cNvPr>
          <p:cNvSpPr/>
          <p:nvPr/>
        </p:nvSpPr>
        <p:spPr>
          <a:xfrm>
            <a:off x="3060200" y="1528101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61DC261-5F1E-430B-B6C8-1D9341BFA595}"/>
              </a:ext>
            </a:extLst>
          </p:cNvPr>
          <p:cNvSpPr/>
          <p:nvPr/>
        </p:nvSpPr>
        <p:spPr>
          <a:xfrm>
            <a:off x="1216240" y="3252934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2A1339-F5E8-4759-AB52-6EBB6596871F}"/>
              </a:ext>
            </a:extLst>
          </p:cNvPr>
          <p:cNvSpPr/>
          <p:nvPr/>
        </p:nvSpPr>
        <p:spPr>
          <a:xfrm>
            <a:off x="5181288" y="3087240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9EBD21F-33A6-4B0A-8921-A128C4169726}"/>
              </a:ext>
            </a:extLst>
          </p:cNvPr>
          <p:cNvSpPr/>
          <p:nvPr/>
        </p:nvSpPr>
        <p:spPr>
          <a:xfrm>
            <a:off x="3127059" y="5167628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F4F04D-06C8-4542-8AB6-EF6F01188C05}"/>
              </a:ext>
            </a:extLst>
          </p:cNvPr>
          <p:cNvSpPr/>
          <p:nvPr/>
        </p:nvSpPr>
        <p:spPr>
          <a:xfrm>
            <a:off x="6096000" y="636696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A4DB53D-5205-43CD-8E80-74C919D7BE9B}"/>
              </a:ext>
            </a:extLst>
          </p:cNvPr>
          <p:cNvSpPr/>
          <p:nvPr/>
        </p:nvSpPr>
        <p:spPr>
          <a:xfrm>
            <a:off x="6274292" y="5437972"/>
            <a:ext cx="540689" cy="54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54DD5C5-ABBC-469E-951B-726549EB9887}"/>
              </a:ext>
            </a:extLst>
          </p:cNvPr>
          <p:cNvCxnSpPr>
            <a:cxnSpLocks/>
          </p:cNvCxnSpPr>
          <p:nvPr/>
        </p:nvCxnSpPr>
        <p:spPr>
          <a:xfrm flipV="1">
            <a:off x="3543720" y="3523279"/>
            <a:ext cx="1637568" cy="163853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D068B85-EC68-48CB-9300-61052D02475A}"/>
              </a:ext>
            </a:extLst>
          </p:cNvPr>
          <p:cNvCxnSpPr>
            <a:cxnSpLocks/>
          </p:cNvCxnSpPr>
          <p:nvPr/>
        </p:nvCxnSpPr>
        <p:spPr>
          <a:xfrm flipH="1">
            <a:off x="3667748" y="3666686"/>
            <a:ext cx="1625783" cy="161915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CCEC112-0FFF-4B3C-A84D-784E3A6243D6}"/>
              </a:ext>
            </a:extLst>
          </p:cNvPr>
          <p:cNvCxnSpPr>
            <a:cxnSpLocks/>
          </p:cNvCxnSpPr>
          <p:nvPr/>
        </p:nvCxnSpPr>
        <p:spPr>
          <a:xfrm>
            <a:off x="3779990" y="5497081"/>
            <a:ext cx="2494302" cy="10077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21F72C6-E46B-4C47-8CCC-E85C7F4AA84F}"/>
              </a:ext>
            </a:extLst>
          </p:cNvPr>
          <p:cNvCxnSpPr>
            <a:cxnSpLocks/>
          </p:cNvCxnSpPr>
          <p:nvPr/>
        </p:nvCxnSpPr>
        <p:spPr>
          <a:xfrm flipH="1" flipV="1">
            <a:off x="3667748" y="5656962"/>
            <a:ext cx="2494302" cy="1056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9C5CBAA-6CD0-4962-9ED5-4F25C4FA9207}"/>
              </a:ext>
            </a:extLst>
          </p:cNvPr>
          <p:cNvCxnSpPr>
            <a:cxnSpLocks/>
          </p:cNvCxnSpPr>
          <p:nvPr/>
        </p:nvCxnSpPr>
        <p:spPr>
          <a:xfrm flipH="1" flipV="1">
            <a:off x="5597949" y="3684128"/>
            <a:ext cx="768397" cy="169473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B4768F3-46D6-461F-9F01-534FE084D978}"/>
              </a:ext>
            </a:extLst>
          </p:cNvPr>
          <p:cNvCxnSpPr>
            <a:cxnSpLocks/>
          </p:cNvCxnSpPr>
          <p:nvPr/>
        </p:nvCxnSpPr>
        <p:spPr>
          <a:xfrm>
            <a:off x="5729320" y="3637379"/>
            <a:ext cx="815316" cy="17414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0B6E973-9366-473F-A8B1-E0961D281557}"/>
              </a:ext>
            </a:extLst>
          </p:cNvPr>
          <p:cNvCxnSpPr>
            <a:cxnSpLocks/>
          </p:cNvCxnSpPr>
          <p:nvPr/>
        </p:nvCxnSpPr>
        <p:spPr>
          <a:xfrm flipH="1" flipV="1">
            <a:off x="3543720" y="2021852"/>
            <a:ext cx="1570709" cy="116731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331D493-1725-49E7-84F4-B71BDE4A0C56}"/>
              </a:ext>
            </a:extLst>
          </p:cNvPr>
          <p:cNvCxnSpPr>
            <a:cxnSpLocks/>
          </p:cNvCxnSpPr>
          <p:nvPr/>
        </p:nvCxnSpPr>
        <p:spPr>
          <a:xfrm>
            <a:off x="3667748" y="1915588"/>
            <a:ext cx="1625783" cy="117864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7FB1DC1-61AE-44FD-B3B9-4B0D7E9B14EA}"/>
              </a:ext>
            </a:extLst>
          </p:cNvPr>
          <p:cNvCxnSpPr>
            <a:cxnSpLocks/>
          </p:cNvCxnSpPr>
          <p:nvPr/>
        </p:nvCxnSpPr>
        <p:spPr>
          <a:xfrm flipH="1">
            <a:off x="1827986" y="2132634"/>
            <a:ext cx="1299073" cy="122495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8818661-AD6D-4EB2-943C-389ABC364715}"/>
              </a:ext>
            </a:extLst>
          </p:cNvPr>
          <p:cNvCxnSpPr>
            <a:cxnSpLocks/>
          </p:cNvCxnSpPr>
          <p:nvPr/>
        </p:nvCxnSpPr>
        <p:spPr>
          <a:xfrm>
            <a:off x="1802550" y="3756719"/>
            <a:ext cx="1324509" cy="1405095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6C2D7A9-AD7D-42CE-9736-584419069EF9}"/>
              </a:ext>
            </a:extLst>
          </p:cNvPr>
          <p:cNvCxnSpPr>
            <a:cxnSpLocks/>
          </p:cNvCxnSpPr>
          <p:nvPr/>
        </p:nvCxnSpPr>
        <p:spPr>
          <a:xfrm flipH="1" flipV="1">
            <a:off x="1690308" y="3873561"/>
            <a:ext cx="1270737" cy="13188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FDF0404-E6FF-4992-8BB7-27FFBB408855}"/>
              </a:ext>
            </a:extLst>
          </p:cNvPr>
          <p:cNvCxnSpPr>
            <a:cxnSpLocks/>
          </p:cNvCxnSpPr>
          <p:nvPr/>
        </p:nvCxnSpPr>
        <p:spPr>
          <a:xfrm flipV="1">
            <a:off x="1742916" y="1975963"/>
            <a:ext cx="1317284" cy="12464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19700E2-AEE4-4930-AC20-A87BA4ECF877}"/>
              </a:ext>
            </a:extLst>
          </p:cNvPr>
          <p:cNvCxnSpPr>
            <a:cxnSpLocks/>
          </p:cNvCxnSpPr>
          <p:nvPr/>
        </p:nvCxnSpPr>
        <p:spPr>
          <a:xfrm flipV="1">
            <a:off x="5531090" y="1186835"/>
            <a:ext cx="630959" cy="180648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D9B11E6-418F-446C-A524-16A03651FC0C}"/>
              </a:ext>
            </a:extLst>
          </p:cNvPr>
          <p:cNvCxnSpPr>
            <a:cxnSpLocks/>
          </p:cNvCxnSpPr>
          <p:nvPr/>
        </p:nvCxnSpPr>
        <p:spPr>
          <a:xfrm flipH="1">
            <a:off x="5655118" y="1269600"/>
            <a:ext cx="619175" cy="18081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86FDE31-B5FA-461A-9612-6103781DC159}"/>
              </a:ext>
            </a:extLst>
          </p:cNvPr>
          <p:cNvCxnSpPr>
            <a:cxnSpLocks/>
          </p:cNvCxnSpPr>
          <p:nvPr/>
        </p:nvCxnSpPr>
        <p:spPr>
          <a:xfrm flipH="1">
            <a:off x="3667748" y="1058362"/>
            <a:ext cx="2349648" cy="666519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0606539-FCCA-4AC1-9FE9-D9FFE6456927}"/>
              </a:ext>
            </a:extLst>
          </p:cNvPr>
          <p:cNvCxnSpPr>
            <a:cxnSpLocks/>
          </p:cNvCxnSpPr>
          <p:nvPr/>
        </p:nvCxnSpPr>
        <p:spPr>
          <a:xfrm flipV="1">
            <a:off x="3600889" y="857382"/>
            <a:ext cx="2416507" cy="7240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5AD26792-C3A7-4DB2-BBAA-E7E423BE2391}"/>
              </a:ext>
            </a:extLst>
          </p:cNvPr>
          <p:cNvSpPr/>
          <p:nvPr/>
        </p:nvSpPr>
        <p:spPr>
          <a:xfrm>
            <a:off x="3219113" y="3284934"/>
            <a:ext cx="540689" cy="5406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FDA1ED5A-5F28-436C-89E0-FE78CF22D5D0}"/>
              </a:ext>
            </a:extLst>
          </p:cNvPr>
          <p:cNvSpPr/>
          <p:nvPr/>
        </p:nvSpPr>
        <p:spPr>
          <a:xfrm>
            <a:off x="4859953" y="1766548"/>
            <a:ext cx="540689" cy="54068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518E0FAA-0E1C-4469-9B1F-9BFF7B11CE3D}"/>
              </a:ext>
            </a:extLst>
          </p:cNvPr>
          <p:cNvSpPr/>
          <p:nvPr/>
        </p:nvSpPr>
        <p:spPr>
          <a:xfrm>
            <a:off x="4979099" y="4481356"/>
            <a:ext cx="540689" cy="54068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7D884AB-BF85-4989-8D43-3F327A8D46DB}"/>
              </a:ext>
            </a:extLst>
          </p:cNvPr>
          <p:cNvSpPr/>
          <p:nvPr/>
        </p:nvSpPr>
        <p:spPr>
          <a:xfrm>
            <a:off x="3957561" y="3918577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DE1BC45-32AB-43EB-804C-61CB55458E93}"/>
              </a:ext>
            </a:extLst>
          </p:cNvPr>
          <p:cNvSpPr/>
          <p:nvPr/>
        </p:nvSpPr>
        <p:spPr>
          <a:xfrm>
            <a:off x="3957561" y="2526686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D5FBCFC8-CE26-4E6E-BB59-204370AC3F09}"/>
              </a:ext>
            </a:extLst>
          </p:cNvPr>
          <p:cNvSpPr/>
          <p:nvPr/>
        </p:nvSpPr>
        <p:spPr>
          <a:xfrm>
            <a:off x="2392972" y="2561826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8D11EA1-93CE-42D7-BC0B-FB8DBA4C9ACF}"/>
              </a:ext>
            </a:extLst>
          </p:cNvPr>
          <p:cNvSpPr/>
          <p:nvPr/>
        </p:nvSpPr>
        <p:spPr>
          <a:xfrm>
            <a:off x="2325149" y="4072202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6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168C4CE-2F20-48AE-A88C-93367729A7C2}"/>
              </a:ext>
            </a:extLst>
          </p:cNvPr>
          <p:cNvSpPr/>
          <p:nvPr/>
        </p:nvSpPr>
        <p:spPr>
          <a:xfrm>
            <a:off x="4315088" y="2107711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F8CAEBA-B42E-4439-91BB-437820F3407E}"/>
              </a:ext>
            </a:extLst>
          </p:cNvPr>
          <p:cNvSpPr/>
          <p:nvPr/>
        </p:nvSpPr>
        <p:spPr>
          <a:xfrm>
            <a:off x="5407138" y="1825655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9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23F3053-FA93-4FB2-81A3-6FCE684D3A51}"/>
              </a:ext>
            </a:extLst>
          </p:cNvPr>
          <p:cNvSpPr/>
          <p:nvPr/>
        </p:nvSpPr>
        <p:spPr>
          <a:xfrm>
            <a:off x="4526535" y="1284966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10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D2A5BFB-C199-423A-9268-B3694687CE7A}"/>
              </a:ext>
            </a:extLst>
          </p:cNvPr>
          <p:cNvSpPr/>
          <p:nvPr/>
        </p:nvSpPr>
        <p:spPr>
          <a:xfrm>
            <a:off x="4331084" y="758463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11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5E2C7566-A6E6-4DE7-B014-88030EEF449D}"/>
              </a:ext>
            </a:extLst>
          </p:cNvPr>
          <p:cNvSpPr/>
          <p:nvPr/>
        </p:nvSpPr>
        <p:spPr>
          <a:xfrm>
            <a:off x="5755343" y="1942432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8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0EE46906-D2C7-4039-B1A1-4D3EC0EFF3C9}"/>
              </a:ext>
            </a:extLst>
          </p:cNvPr>
          <p:cNvSpPr/>
          <p:nvPr/>
        </p:nvSpPr>
        <p:spPr>
          <a:xfrm>
            <a:off x="1912619" y="2207427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8B9981F5-9DB7-4543-9074-63F36E2FD69D}"/>
              </a:ext>
            </a:extLst>
          </p:cNvPr>
          <p:cNvSpPr/>
          <p:nvPr/>
        </p:nvSpPr>
        <p:spPr>
          <a:xfrm>
            <a:off x="1809230" y="4401839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7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A234F3CF-20C1-4995-93D8-6E1315FB4A4E}"/>
              </a:ext>
            </a:extLst>
          </p:cNvPr>
          <p:cNvSpPr/>
          <p:nvPr/>
        </p:nvSpPr>
        <p:spPr>
          <a:xfrm>
            <a:off x="4381892" y="4332328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4420567D-28AE-4D7F-A4A4-678104EBDFBC}"/>
              </a:ext>
            </a:extLst>
          </p:cNvPr>
          <p:cNvSpPr/>
          <p:nvPr/>
        </p:nvSpPr>
        <p:spPr>
          <a:xfrm>
            <a:off x="6007675" y="4188921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12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A1E261C-4302-4ABA-90C8-E689BEF017C2}"/>
              </a:ext>
            </a:extLst>
          </p:cNvPr>
          <p:cNvSpPr/>
          <p:nvPr/>
        </p:nvSpPr>
        <p:spPr>
          <a:xfrm>
            <a:off x="5499249" y="4372530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13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09FC6C7-1095-4A86-8725-B4E4433FD770}"/>
              </a:ext>
            </a:extLst>
          </p:cNvPr>
          <p:cNvSpPr/>
          <p:nvPr/>
        </p:nvSpPr>
        <p:spPr>
          <a:xfrm>
            <a:off x="4763217" y="5068538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14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951C5CD1-FBFF-49AA-81CC-9F691CF3C823}"/>
              </a:ext>
            </a:extLst>
          </p:cNvPr>
          <p:cNvSpPr/>
          <p:nvPr/>
        </p:nvSpPr>
        <p:spPr>
          <a:xfrm>
            <a:off x="4712634" y="5687687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15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29182B1-48EE-4F04-8741-8787F36ACF19}"/>
              </a:ext>
            </a:extLst>
          </p:cNvPr>
          <p:cNvSpPr txBox="1"/>
          <p:nvPr/>
        </p:nvSpPr>
        <p:spPr>
          <a:xfrm>
            <a:off x="7235517" y="3316665"/>
            <a:ext cx="41276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Let’s examine halfEdge2</a:t>
            </a:r>
          </a:p>
          <a:p>
            <a:endParaRPr lang="en-US" dirty="0">
              <a:latin typeface="Roboto Condensed" pitchFamily="2" charset="0"/>
              <a:ea typeface="Roboto Condensed" pitchFamily="2" charset="0"/>
            </a:endParaRP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halfEdge2.StartVertex: 2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halfEdge2.NextHalfEdge: 4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halfEdge2.PreviousHalfEdge: 0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halfEdge2.AdjacentFace: 1</a:t>
            </a:r>
            <a:endParaRPr lang="en-GB" dirty="0">
              <a:latin typeface="Roboto Condensed" pitchFamily="2" charset="0"/>
              <a:ea typeface="Roboto Condensed" pitchFamily="2" charset="0"/>
            </a:endParaRPr>
          </a:p>
          <a:p>
            <a:endParaRPr lang="en-GB" dirty="0">
              <a:latin typeface="Roboto Condensed" pitchFamily="2" charset="0"/>
              <a:ea typeface="Roboto Condensed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878A441-9BCE-403F-97DE-7B4DE65AF913}"/>
              </a:ext>
            </a:extLst>
          </p:cNvPr>
          <p:cNvSpPr txBox="1"/>
          <p:nvPr/>
        </p:nvSpPr>
        <p:spPr>
          <a:xfrm>
            <a:off x="7209601" y="1203768"/>
            <a:ext cx="4438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Each half-edge explicitly knows about: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- Its start vertex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- The previous &amp; next half edges in the  cycle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- The adjacent face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- Its sibling half-edge</a:t>
            </a:r>
            <a:endParaRPr lang="en-GB" dirty="0">
              <a:latin typeface="Roboto Condensed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9" grpId="0" animBg="1"/>
      <p:bldP spid="10" grpId="0" animBg="1"/>
      <p:bldP spid="12" grpId="0" animBg="1"/>
      <p:bldP spid="68" grpId="0" animBg="1"/>
      <p:bldP spid="69" grpId="0" animBg="1"/>
      <p:bldP spid="70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5911</TotalTime>
  <Words>814</Words>
  <Application>Microsoft Office PowerPoint</Application>
  <PresentationFormat>Widescreen</PresentationFormat>
  <Paragraphs>307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Century Gothic</vt:lpstr>
      <vt:lpstr>Wingdings 3</vt:lpstr>
      <vt:lpstr>Roboto Condensed</vt:lpstr>
      <vt:lpstr>Arial</vt:lpstr>
      <vt:lpstr>PragmataPro</vt:lpstr>
      <vt:lpstr>Iosevka</vt:lpstr>
      <vt:lpstr>Consolas</vt:lpstr>
      <vt:lpstr>Segoe UI</vt:lpstr>
      <vt:lpstr>Calibri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Long Nguyen</dc:creator>
  <cp:lastModifiedBy>Long Nguyen</cp:lastModifiedBy>
  <cp:revision>557</cp:revision>
  <dcterms:created xsi:type="dcterms:W3CDTF">2015-03-01T18:30:11Z</dcterms:created>
  <dcterms:modified xsi:type="dcterms:W3CDTF">2018-04-28T15:37:07Z</dcterms:modified>
</cp:coreProperties>
</file>